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  <p:sldMasterId id="2147483650" r:id="rId5"/>
  </p:sldMasterIdLst>
  <p:notesMasterIdLst>
    <p:notesMasterId r:id="rId31"/>
  </p:notesMasterIdLst>
  <p:handoutMasterIdLst>
    <p:handoutMasterId r:id="rId32"/>
  </p:handoutMasterIdLst>
  <p:sldIdLst>
    <p:sldId id="681" r:id="rId6"/>
    <p:sldId id="714" r:id="rId7"/>
    <p:sldId id="735" r:id="rId8"/>
    <p:sldId id="736" r:id="rId9"/>
    <p:sldId id="737" r:id="rId10"/>
    <p:sldId id="686" r:id="rId11"/>
    <p:sldId id="732" r:id="rId12"/>
    <p:sldId id="734" r:id="rId13"/>
    <p:sldId id="733" r:id="rId14"/>
    <p:sldId id="715" r:id="rId15"/>
    <p:sldId id="738" r:id="rId16"/>
    <p:sldId id="739" r:id="rId17"/>
    <p:sldId id="727" r:id="rId18"/>
    <p:sldId id="740" r:id="rId19"/>
    <p:sldId id="741" r:id="rId20"/>
    <p:sldId id="742" r:id="rId21"/>
    <p:sldId id="743" r:id="rId22"/>
    <p:sldId id="744" r:id="rId23"/>
    <p:sldId id="728" r:id="rId24"/>
    <p:sldId id="745" r:id="rId25"/>
    <p:sldId id="746" r:id="rId26"/>
    <p:sldId id="719" r:id="rId27"/>
    <p:sldId id="747" r:id="rId28"/>
    <p:sldId id="599" r:id="rId29"/>
    <p:sldId id="687" r:id="rId30"/>
  </p:sldIdLst>
  <p:sldSz cx="9144000" cy="6858000" type="screen4x3"/>
  <p:notesSz cx="9393238" cy="7077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29">
          <p15:clr>
            <a:srgbClr val="A4A3A4"/>
          </p15:clr>
        </p15:guide>
        <p15:guide id="2" pos="29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66CC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7"/>
    <p:restoredTop sz="94681"/>
  </p:normalViewPr>
  <p:slideViewPr>
    <p:cSldViewPr snapToGrid="0">
      <p:cViewPr varScale="1">
        <p:scale>
          <a:sx n="116" d="100"/>
          <a:sy n="116" d="100"/>
        </p:scale>
        <p:origin x="1544" y="176"/>
      </p:cViewPr>
      <p:guideLst>
        <p:guide orient="horz" pos="187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229"/>
        <p:guide pos="295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Chung" userId="fd725179-d11a-41c7-81ca-2362c8f4271c" providerId="ADAL" clId="{0C59DCBD-0777-4E61-BD8C-502CE96D9E04}"/>
    <pc:docChg chg="undo custSel addSld delSld modSld modMainMaster">
      <pc:chgData name="Sam Chung" userId="fd725179-d11a-41c7-81ca-2362c8f4271c" providerId="ADAL" clId="{0C59DCBD-0777-4E61-BD8C-502CE96D9E04}" dt="2025-07-17T15:30:51.417" v="105" actId="1036"/>
      <pc:docMkLst>
        <pc:docMk/>
      </pc:docMkLst>
      <pc:sldChg chg="add del">
        <pc:chgData name="Sam Chung" userId="fd725179-d11a-41c7-81ca-2362c8f4271c" providerId="ADAL" clId="{0C59DCBD-0777-4E61-BD8C-502CE96D9E04}" dt="2025-07-17T15:29:31.861" v="44" actId="47"/>
        <pc:sldMkLst>
          <pc:docMk/>
          <pc:sldMk cId="3712092304" sldId="599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1728328592" sldId="600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664317596" sldId="601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670663847" sldId="603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339324777" sldId="605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646572655" sldId="608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67615996" sldId="611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163096333" sldId="612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493187738" sldId="613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583736891" sldId="614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3938654679" sldId="615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419319257" sldId="616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1883368491" sldId="617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83986025" sldId="618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804280778" sldId="619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417311715" sldId="620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780481495" sldId="621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126891772" sldId="623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765296699" sldId="625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3008459398" sldId="626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1610146912" sldId="627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34504224" sldId="628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418575425" sldId="629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3395336185" sldId="631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84279531" sldId="632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959568235" sldId="633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543566955" sldId="634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832025610" sldId="635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562365369" sldId="636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1825466734" sldId="637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97070645" sldId="638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4242866887" sldId="639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3808284778" sldId="640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3060133577" sldId="641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939802150" sldId="642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882262492" sldId="643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3675973369" sldId="644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1657804316" sldId="645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4290986789" sldId="646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242776195" sldId="647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693752561" sldId="649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3466745642" sldId="650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3749150689" sldId="651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3411689348" sldId="652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68176573" sldId="653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3128711578" sldId="654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1320291577" sldId="655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1773663969" sldId="656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1899172137" sldId="657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3139306232" sldId="658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85160899" sldId="659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652605116" sldId="660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664339971" sldId="661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578956433" sldId="662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3711580939" sldId="663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1398963536" sldId="664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3344373139" sldId="665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458200149" sldId="666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3939323207" sldId="667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74065596" sldId="668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3023882514" sldId="669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3470141425" sldId="670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595438166" sldId="671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235892565" sldId="672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349347365" sldId="673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4235164023" sldId="674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3786000751" sldId="675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1035464428" sldId="676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1919987607" sldId="677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3312902602" sldId="678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3103719630" sldId="679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399645673" sldId="680"/>
        </pc:sldMkLst>
      </pc:sldChg>
      <pc:sldChg chg="modSp mod">
        <pc:chgData name="Sam Chung" userId="fd725179-d11a-41c7-81ca-2362c8f4271c" providerId="ADAL" clId="{0C59DCBD-0777-4E61-BD8C-502CE96D9E04}" dt="2025-07-17T15:30:51.417" v="105" actId="1036"/>
        <pc:sldMkLst>
          <pc:docMk/>
          <pc:sldMk cId="716079258" sldId="681"/>
        </pc:sldMkLst>
        <pc:spChg chg="mod">
          <ac:chgData name="Sam Chung" userId="fd725179-d11a-41c7-81ca-2362c8f4271c" providerId="ADAL" clId="{0C59DCBD-0777-4E61-BD8C-502CE96D9E04}" dt="2025-07-17T15:30:51.417" v="105" actId="1036"/>
          <ac:spMkLst>
            <pc:docMk/>
            <pc:sldMk cId="716079258" sldId="681"/>
            <ac:spMk id="3" creationId="{371F130C-E3D0-0E71-BDED-DDEB9AF247B3}"/>
          </ac:spMkLst>
        </pc:spChg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182181130" sldId="682"/>
        </pc:sldMkLst>
      </pc:sldChg>
      <pc:sldChg chg="del">
        <pc:chgData name="Sam Chung" userId="fd725179-d11a-41c7-81ca-2362c8f4271c" providerId="ADAL" clId="{0C59DCBD-0777-4E61-BD8C-502CE96D9E04}" dt="2025-07-17T15:29:29.015" v="42" actId="47"/>
        <pc:sldMkLst>
          <pc:docMk/>
          <pc:sldMk cId="2432350962" sldId="683"/>
        </pc:sldMkLst>
      </pc:sldChg>
      <pc:sldMasterChg chg="modSldLayout">
        <pc:chgData name="Sam Chung" userId="fd725179-d11a-41c7-81ca-2362c8f4271c" providerId="ADAL" clId="{0C59DCBD-0777-4E61-BD8C-502CE96D9E04}" dt="2025-07-17T15:29:54.576" v="57" actId="20577"/>
        <pc:sldMasterMkLst>
          <pc:docMk/>
          <pc:sldMasterMk cId="0" sldId="2147483649"/>
        </pc:sldMasterMkLst>
        <pc:sldLayoutChg chg="modSp mod">
          <pc:chgData name="Sam Chung" userId="fd725179-d11a-41c7-81ca-2362c8f4271c" providerId="ADAL" clId="{0C59DCBD-0777-4E61-BD8C-502CE96D9E04}" dt="2025-07-17T15:29:54.576" v="57" actId="20577"/>
          <pc:sldLayoutMkLst>
            <pc:docMk/>
            <pc:sldMasterMk cId="0" sldId="2147483649"/>
            <pc:sldLayoutMk cId="1344865327" sldId="2147484457"/>
          </pc:sldLayoutMkLst>
          <pc:spChg chg="mod">
            <ac:chgData name="Sam Chung" userId="fd725179-d11a-41c7-81ca-2362c8f4271c" providerId="ADAL" clId="{0C59DCBD-0777-4E61-BD8C-502CE96D9E04}" dt="2025-07-17T15:29:54.576" v="57" actId="20577"/>
            <ac:spMkLst>
              <pc:docMk/>
              <pc:sldMasterMk cId="0" sldId="2147483649"/>
              <pc:sldLayoutMk cId="1344865327" sldId="2147484457"/>
              <ac:spMk id="4" creationId="{FE971440-C6B6-3975-E8C7-73B01F8F05AC}"/>
            </ac:spMkLst>
          </pc:spChg>
        </pc:sldLayoutChg>
      </pc:sldMasterChg>
      <pc:sldMasterChg chg="modSp mod">
        <pc:chgData name="Sam Chung" userId="fd725179-d11a-41c7-81ca-2362c8f4271c" providerId="ADAL" clId="{0C59DCBD-0777-4E61-BD8C-502CE96D9E04}" dt="2025-07-17T15:30:07.881" v="68" actId="20577"/>
        <pc:sldMasterMkLst>
          <pc:docMk/>
          <pc:sldMasterMk cId="0" sldId="2147483650"/>
        </pc:sldMasterMkLst>
        <pc:spChg chg="mod">
          <ac:chgData name="Sam Chung" userId="fd725179-d11a-41c7-81ca-2362c8f4271c" providerId="ADAL" clId="{0C59DCBD-0777-4E61-BD8C-502CE96D9E04}" dt="2025-07-17T15:30:07.881" v="68" actId="20577"/>
          <ac:spMkLst>
            <pc:docMk/>
            <pc:sldMasterMk cId="0" sldId="2147483650"/>
            <ac:spMk id="7" creationId="{00000000-0000-0000-0000-000000000000}"/>
          </ac:spMkLst>
        </pc:spChg>
      </pc:sldMasterChg>
    </pc:docChg>
  </pc:docChgLst>
  <pc:docChgLst>
    <pc:chgData name="Clark Jason Ngo" userId="S::ngoclarkjason@cityuniversity.edu::2b34b64c-11a7-4bf0-9698-880008265935" providerId="AD" clId="Web-{37C6E67A-848E-65CB-F5DD-B08FCC40590C}"/>
    <pc:docChg chg="modSld">
      <pc:chgData name="Clark Jason Ngo" userId="S::ngoclarkjason@cityuniversity.edu::2b34b64c-11a7-4bf0-9698-880008265935" providerId="AD" clId="Web-{37C6E67A-848E-65CB-F5DD-B08FCC40590C}" dt="2025-08-12T17:31:31.209" v="0"/>
      <pc:docMkLst>
        <pc:docMk/>
      </pc:docMkLst>
      <pc:sldChg chg="modNotes">
        <pc:chgData name="Clark Jason Ngo" userId="S::ngoclarkjason@cityuniversity.edu::2b34b64c-11a7-4bf0-9698-880008265935" providerId="AD" clId="Web-{37C6E67A-848E-65CB-F5DD-B08FCC40590C}" dt="2025-08-12T17:31:31.209" v="0"/>
        <pc:sldMkLst>
          <pc:docMk/>
          <pc:sldMk cId="3712092304" sldId="599"/>
        </pc:sldMkLst>
      </pc:sldChg>
    </pc:docChg>
  </pc:docChgLst>
  <pc:docChgLst>
    <pc:chgData name="Clark Jason Ngo" userId="S::ngoclarkjason@cityuniversity.edu::2b34b64c-11a7-4bf0-9698-880008265935" providerId="AD" clId="Web-{29ACFE72-E77A-E68D-146C-DE74F82079D8}"/>
    <pc:docChg chg="addSld delSld">
      <pc:chgData name="Clark Jason Ngo" userId="S::ngoclarkjason@cityuniversity.edu::2b34b64c-11a7-4bf0-9698-880008265935" providerId="AD" clId="Web-{29ACFE72-E77A-E68D-146C-DE74F82079D8}" dt="2025-07-24T16:39:11.137" v="3"/>
      <pc:docMkLst>
        <pc:docMk/>
      </pc:docMkLst>
      <pc:sldChg chg="del">
        <pc:chgData name="Clark Jason Ngo" userId="S::ngoclarkjason@cityuniversity.edu::2b34b64c-11a7-4bf0-9698-880008265935" providerId="AD" clId="Web-{29ACFE72-E77A-E68D-146C-DE74F82079D8}" dt="2025-07-24T16:39:11.090" v="0"/>
        <pc:sldMkLst>
          <pc:docMk/>
          <pc:sldMk cId="1739093303" sldId="588"/>
        </pc:sldMkLst>
      </pc:sldChg>
      <pc:sldChg chg="del">
        <pc:chgData name="Clark Jason Ngo" userId="S::ngoclarkjason@cityuniversity.edu::2b34b64c-11a7-4bf0-9698-880008265935" providerId="AD" clId="Web-{29ACFE72-E77A-E68D-146C-DE74F82079D8}" dt="2025-07-24T16:39:11.090" v="1"/>
        <pc:sldMkLst>
          <pc:docMk/>
          <pc:sldMk cId="3806359162" sldId="682"/>
        </pc:sldMkLst>
      </pc:sldChg>
      <pc:sldChg chg="add del">
        <pc:chgData name="Clark Jason Ngo" userId="S::ngoclarkjason@cityuniversity.edu::2b34b64c-11a7-4bf0-9698-880008265935" providerId="AD" clId="Web-{29ACFE72-E77A-E68D-146C-DE74F82079D8}" dt="2025-07-24T16:39:11.137" v="3"/>
        <pc:sldMkLst>
          <pc:docMk/>
          <pc:sldMk cId="842085108" sldId="714"/>
        </pc:sldMkLst>
      </pc:sldChg>
    </pc:docChg>
  </pc:docChgLst>
  <pc:docChgLst>
    <pc:chgData name="Clark Jason Ngo" userId="2b34b64c-11a7-4bf0-9698-880008265935" providerId="ADAL" clId="{3A1E9D82-C72B-CE47-83D6-773314EEC8AA}"/>
    <pc:docChg chg="undo custSel addSld delSld modSld modMainMaster">
      <pc:chgData name="Clark Jason Ngo" userId="2b34b64c-11a7-4bf0-9698-880008265935" providerId="ADAL" clId="{3A1E9D82-C72B-CE47-83D6-773314EEC8AA}" dt="2024-10-07T18:47:31.684" v="863" actId="20577"/>
      <pc:docMkLst>
        <pc:docMk/>
      </pc:docMkLst>
      <pc:sldChg chg="del">
        <pc:chgData name="Clark Jason Ngo" userId="2b34b64c-11a7-4bf0-9698-880008265935" providerId="ADAL" clId="{3A1E9D82-C72B-CE47-83D6-773314EEC8AA}" dt="2024-10-02T22:22:13.466" v="25" actId="2696"/>
        <pc:sldMkLst>
          <pc:docMk/>
          <pc:sldMk cId="0" sldId="353"/>
        </pc:sldMkLst>
      </pc:sldChg>
      <pc:sldChg chg="modSp mod">
        <pc:chgData name="Clark Jason Ngo" userId="2b34b64c-11a7-4bf0-9698-880008265935" providerId="ADAL" clId="{3A1E9D82-C72B-CE47-83D6-773314EEC8AA}" dt="2024-10-03T07:52:56.332" v="775" actId="962"/>
        <pc:sldMkLst>
          <pc:docMk/>
          <pc:sldMk cId="3712092304" sldId="599"/>
        </pc:sldMkLst>
      </pc:sldChg>
      <pc:sldChg chg="modSp mod">
        <pc:chgData name="Clark Jason Ngo" userId="2b34b64c-11a7-4bf0-9698-880008265935" providerId="ADAL" clId="{3A1E9D82-C72B-CE47-83D6-773314EEC8AA}" dt="2024-10-03T07:48:15.355" v="225" actId="962"/>
        <pc:sldMkLst>
          <pc:docMk/>
          <pc:sldMk cId="1728328592" sldId="600"/>
        </pc:sldMkLst>
      </pc:sldChg>
      <pc:sldChg chg="modSp mod">
        <pc:chgData name="Clark Jason Ngo" userId="2b34b64c-11a7-4bf0-9698-880008265935" providerId="ADAL" clId="{3A1E9D82-C72B-CE47-83D6-773314EEC8AA}" dt="2024-10-03T07:48:52.327" v="235" actId="962"/>
        <pc:sldMkLst>
          <pc:docMk/>
          <pc:sldMk cId="664317596" sldId="601"/>
        </pc:sldMkLst>
      </pc:sldChg>
      <pc:sldChg chg="modSp mod">
        <pc:chgData name="Clark Jason Ngo" userId="2b34b64c-11a7-4bf0-9698-880008265935" providerId="ADAL" clId="{3A1E9D82-C72B-CE47-83D6-773314EEC8AA}" dt="2024-10-03T07:51:29.880" v="711" actId="962"/>
        <pc:sldMkLst>
          <pc:docMk/>
          <pc:sldMk cId="670663847" sldId="603"/>
        </pc:sldMkLst>
      </pc:sldChg>
      <pc:sldChg chg="modSp mod">
        <pc:chgData name="Clark Jason Ngo" userId="2b34b64c-11a7-4bf0-9698-880008265935" providerId="ADAL" clId="{3A1E9D82-C72B-CE47-83D6-773314EEC8AA}" dt="2024-10-03T07:51:46.444" v="717" actId="962"/>
        <pc:sldMkLst>
          <pc:docMk/>
          <pc:sldMk cId="339324777" sldId="605"/>
        </pc:sldMkLst>
      </pc:sldChg>
      <pc:sldChg chg="modSp mod">
        <pc:chgData name="Clark Jason Ngo" userId="2b34b64c-11a7-4bf0-9698-880008265935" providerId="ADAL" clId="{3A1E9D82-C72B-CE47-83D6-773314EEC8AA}" dt="2024-10-03T07:52:47.758" v="733" actId="962"/>
        <pc:sldMkLst>
          <pc:docMk/>
          <pc:sldMk cId="2646572655" sldId="608"/>
        </pc:sldMkLst>
      </pc:sldChg>
      <pc:sldChg chg="modSp mod">
        <pc:chgData name="Clark Jason Ngo" userId="2b34b64c-11a7-4bf0-9698-880008265935" providerId="ADAL" clId="{3A1E9D82-C72B-CE47-83D6-773314EEC8AA}" dt="2024-10-03T07:52:00.092" v="719" actId="962"/>
        <pc:sldMkLst>
          <pc:docMk/>
          <pc:sldMk cId="83986025" sldId="618"/>
        </pc:sldMkLst>
      </pc:sldChg>
      <pc:sldChg chg="modSp mod">
        <pc:chgData name="Clark Jason Ngo" userId="2b34b64c-11a7-4bf0-9698-880008265935" providerId="ADAL" clId="{3A1E9D82-C72B-CE47-83D6-773314EEC8AA}" dt="2024-10-03T07:52:21.772" v="725" actId="962"/>
        <pc:sldMkLst>
          <pc:docMk/>
          <pc:sldMk cId="2804280778" sldId="619"/>
        </pc:sldMkLst>
      </pc:sldChg>
      <pc:sldChg chg="modSp mod">
        <pc:chgData name="Clark Jason Ngo" userId="2b34b64c-11a7-4bf0-9698-880008265935" providerId="ADAL" clId="{3A1E9D82-C72B-CE47-83D6-773314EEC8AA}" dt="2024-10-03T07:52:40.744" v="731" actId="962"/>
        <pc:sldMkLst>
          <pc:docMk/>
          <pc:sldMk cId="2417311715" sldId="620"/>
        </pc:sldMkLst>
      </pc:sldChg>
      <pc:sldChg chg="modSp mod">
        <pc:chgData name="Clark Jason Ngo" userId="2b34b64c-11a7-4bf0-9698-880008265935" providerId="ADAL" clId="{3A1E9D82-C72B-CE47-83D6-773314EEC8AA}" dt="2024-10-03T07:52:33.662" v="729" actId="962"/>
        <pc:sldMkLst>
          <pc:docMk/>
          <pc:sldMk cId="2780481495" sldId="621"/>
        </pc:sldMkLst>
      </pc:sldChg>
      <pc:sldChg chg="modSp mod">
        <pc:chgData name="Clark Jason Ngo" userId="2b34b64c-11a7-4bf0-9698-880008265935" providerId="ADAL" clId="{3A1E9D82-C72B-CE47-83D6-773314EEC8AA}" dt="2024-10-03T07:51:37.967" v="715" actId="962"/>
        <pc:sldMkLst>
          <pc:docMk/>
          <pc:sldMk cId="765296699" sldId="625"/>
        </pc:sldMkLst>
      </pc:sldChg>
      <pc:sldChg chg="modSp mod">
        <pc:chgData name="Clark Jason Ngo" userId="2b34b64c-11a7-4bf0-9698-880008265935" providerId="ADAL" clId="{3A1E9D82-C72B-CE47-83D6-773314EEC8AA}" dt="2024-10-03T07:53:07.992" v="777" actId="962"/>
        <pc:sldMkLst>
          <pc:docMk/>
          <pc:sldMk cId="3675973369" sldId="644"/>
        </pc:sldMkLst>
      </pc:sldChg>
      <pc:sldChg chg="modSp mod">
        <pc:chgData name="Clark Jason Ngo" userId="2b34b64c-11a7-4bf0-9698-880008265935" providerId="ADAL" clId="{3A1E9D82-C72B-CE47-83D6-773314EEC8AA}" dt="2024-10-03T07:53:33.317" v="851" actId="962"/>
        <pc:sldMkLst>
          <pc:docMk/>
          <pc:sldMk cId="693752561" sldId="649"/>
        </pc:sldMkLst>
      </pc:sldChg>
      <pc:sldChg chg="modSp">
        <pc:chgData name="Clark Jason Ngo" userId="2b34b64c-11a7-4bf0-9698-880008265935" providerId="ADAL" clId="{3A1E9D82-C72B-CE47-83D6-773314EEC8AA}" dt="2024-10-02T22:23:38.041" v="79" actId="962"/>
        <pc:sldMkLst>
          <pc:docMk/>
          <pc:sldMk cId="3466745642" sldId="650"/>
        </pc:sldMkLst>
      </pc:sldChg>
      <pc:sldChg chg="modSp mod">
        <pc:chgData name="Clark Jason Ngo" userId="2b34b64c-11a7-4bf0-9698-880008265935" providerId="ADAL" clId="{3A1E9D82-C72B-CE47-83D6-773314EEC8AA}" dt="2024-10-03T07:53:40.903" v="853" actId="962"/>
        <pc:sldMkLst>
          <pc:docMk/>
          <pc:sldMk cId="68176573" sldId="653"/>
        </pc:sldMkLst>
      </pc:sldChg>
      <pc:sldChg chg="modSp mod">
        <pc:chgData name="Clark Jason Ngo" userId="2b34b64c-11a7-4bf0-9698-880008265935" providerId="ADAL" clId="{3A1E9D82-C72B-CE47-83D6-773314EEC8AA}" dt="2024-10-03T07:50:03.394" v="425" actId="962"/>
        <pc:sldMkLst>
          <pc:docMk/>
          <pc:sldMk cId="1773663969" sldId="656"/>
        </pc:sldMkLst>
      </pc:sldChg>
      <pc:sldChg chg="modSp mod">
        <pc:chgData name="Clark Jason Ngo" userId="2b34b64c-11a7-4bf0-9698-880008265935" providerId="ADAL" clId="{3A1E9D82-C72B-CE47-83D6-773314EEC8AA}" dt="2024-10-03T07:51:11.076" v="705" actId="962"/>
        <pc:sldMkLst>
          <pc:docMk/>
          <pc:sldMk cId="1899172137" sldId="657"/>
        </pc:sldMkLst>
      </pc:sldChg>
      <pc:sldChg chg="modSp mod">
        <pc:chgData name="Clark Jason Ngo" userId="2b34b64c-11a7-4bf0-9698-880008265935" providerId="ADAL" clId="{3A1E9D82-C72B-CE47-83D6-773314EEC8AA}" dt="2024-10-03T07:50:38.575" v="628" actId="962"/>
        <pc:sldMkLst>
          <pc:docMk/>
          <pc:sldMk cId="3139306232" sldId="658"/>
        </pc:sldMkLst>
      </pc:sldChg>
      <pc:sldChg chg="modSp mod">
        <pc:chgData name="Clark Jason Ngo" userId="2b34b64c-11a7-4bf0-9698-880008265935" providerId="ADAL" clId="{3A1E9D82-C72B-CE47-83D6-773314EEC8AA}" dt="2024-10-03T07:50:48.027" v="630" actId="962"/>
        <pc:sldMkLst>
          <pc:docMk/>
          <pc:sldMk cId="85160899" sldId="659"/>
        </pc:sldMkLst>
      </pc:sldChg>
      <pc:sldChg chg="modSp mod">
        <pc:chgData name="Clark Jason Ngo" userId="2b34b64c-11a7-4bf0-9698-880008265935" providerId="ADAL" clId="{3A1E9D82-C72B-CE47-83D6-773314EEC8AA}" dt="2024-10-02T22:42:38.321" v="83" actId="962"/>
        <pc:sldMkLst>
          <pc:docMk/>
          <pc:sldMk cId="664339971" sldId="661"/>
        </pc:sldMkLst>
      </pc:sldChg>
      <pc:sldChg chg="modSp mod">
        <pc:chgData name="Clark Jason Ngo" userId="2b34b64c-11a7-4bf0-9698-880008265935" providerId="ADAL" clId="{3A1E9D82-C72B-CE47-83D6-773314EEC8AA}" dt="2024-10-02T22:43:12.175" v="145" actId="962"/>
        <pc:sldMkLst>
          <pc:docMk/>
          <pc:sldMk cId="3711580939" sldId="663"/>
        </pc:sldMkLst>
      </pc:sldChg>
      <pc:sldChg chg="modSp mod">
        <pc:chgData name="Clark Jason Ngo" userId="2b34b64c-11a7-4bf0-9698-880008265935" providerId="ADAL" clId="{3A1E9D82-C72B-CE47-83D6-773314EEC8AA}" dt="2024-10-03T07:48:04.776" v="223" actId="962"/>
        <pc:sldMkLst>
          <pc:docMk/>
          <pc:sldMk cId="1398963536" sldId="664"/>
        </pc:sldMkLst>
      </pc:sldChg>
      <pc:sldChg chg="modSp mod">
        <pc:chgData name="Clark Jason Ngo" userId="2b34b64c-11a7-4bf0-9698-880008265935" providerId="ADAL" clId="{3A1E9D82-C72B-CE47-83D6-773314EEC8AA}" dt="2024-10-03T07:53:47.661" v="855" actId="962"/>
        <pc:sldMkLst>
          <pc:docMk/>
          <pc:sldMk cId="3344373139" sldId="665"/>
        </pc:sldMkLst>
      </pc:sldChg>
      <pc:sldChg chg="modSp mod">
        <pc:chgData name="Clark Jason Ngo" userId="2b34b64c-11a7-4bf0-9698-880008265935" providerId="ADAL" clId="{3A1E9D82-C72B-CE47-83D6-773314EEC8AA}" dt="2024-10-03T07:54:00.831" v="859" actId="962"/>
        <pc:sldMkLst>
          <pc:docMk/>
          <pc:sldMk cId="458200149" sldId="666"/>
        </pc:sldMkLst>
      </pc:sldChg>
      <pc:sldChg chg="modSp mod">
        <pc:chgData name="Clark Jason Ngo" userId="2b34b64c-11a7-4bf0-9698-880008265935" providerId="ADAL" clId="{3A1E9D82-C72B-CE47-83D6-773314EEC8AA}" dt="2024-10-02T22:44:50.562" v="219" actId="962"/>
        <pc:sldMkLst>
          <pc:docMk/>
          <pc:sldMk cId="3023882514" sldId="669"/>
        </pc:sldMkLst>
      </pc:sldChg>
      <pc:sldChg chg="modSp mod">
        <pc:chgData name="Clark Jason Ngo" userId="2b34b64c-11a7-4bf0-9698-880008265935" providerId="ADAL" clId="{3A1E9D82-C72B-CE47-83D6-773314EEC8AA}" dt="2024-10-03T07:49:34.818" v="329" actId="962"/>
        <pc:sldMkLst>
          <pc:docMk/>
          <pc:sldMk cId="349347365" sldId="673"/>
        </pc:sldMkLst>
      </pc:sldChg>
      <pc:sldChg chg="modSp mod">
        <pc:chgData name="Clark Jason Ngo" userId="2b34b64c-11a7-4bf0-9698-880008265935" providerId="ADAL" clId="{3A1E9D82-C72B-CE47-83D6-773314EEC8AA}" dt="2024-10-03T07:49:40.247" v="331" actId="962"/>
        <pc:sldMkLst>
          <pc:docMk/>
          <pc:sldMk cId="4235164023" sldId="674"/>
        </pc:sldMkLst>
      </pc:sldChg>
      <pc:sldChg chg="modSp mod">
        <pc:chgData name="Clark Jason Ngo" userId="2b34b64c-11a7-4bf0-9698-880008265935" providerId="ADAL" clId="{3A1E9D82-C72B-CE47-83D6-773314EEC8AA}" dt="2024-10-03T07:49:56.202" v="423" actId="962"/>
        <pc:sldMkLst>
          <pc:docMk/>
          <pc:sldMk cId="3786000751" sldId="675"/>
        </pc:sldMkLst>
      </pc:sldChg>
      <pc:sldChg chg="modSp mod">
        <pc:chgData name="Clark Jason Ngo" userId="2b34b64c-11a7-4bf0-9698-880008265935" providerId="ADAL" clId="{3A1E9D82-C72B-CE47-83D6-773314EEC8AA}" dt="2024-10-03T07:48:27.609" v="229" actId="962"/>
        <pc:sldMkLst>
          <pc:docMk/>
          <pc:sldMk cId="1035464428" sldId="676"/>
        </pc:sldMkLst>
      </pc:sldChg>
      <pc:sldChg chg="modSp mod">
        <pc:chgData name="Clark Jason Ngo" userId="2b34b64c-11a7-4bf0-9698-880008265935" providerId="ADAL" clId="{3A1E9D82-C72B-CE47-83D6-773314EEC8AA}" dt="2024-10-03T07:48:21.031" v="227" actId="962"/>
        <pc:sldMkLst>
          <pc:docMk/>
          <pc:sldMk cId="3312902602" sldId="678"/>
        </pc:sldMkLst>
      </pc:sldChg>
      <pc:sldChg chg="modSp mod">
        <pc:chgData name="Clark Jason Ngo" userId="2b34b64c-11a7-4bf0-9698-880008265935" providerId="ADAL" clId="{3A1E9D82-C72B-CE47-83D6-773314EEC8AA}" dt="2024-10-03T07:48:37.205" v="231" actId="962"/>
        <pc:sldMkLst>
          <pc:docMk/>
          <pc:sldMk cId="3103719630" sldId="679"/>
        </pc:sldMkLst>
      </pc:sldChg>
      <pc:sldChg chg="modSp mod">
        <pc:chgData name="Clark Jason Ngo" userId="2b34b64c-11a7-4bf0-9698-880008265935" providerId="ADAL" clId="{3A1E9D82-C72B-CE47-83D6-773314EEC8AA}" dt="2024-10-03T07:52:06.455" v="721" actId="962"/>
        <pc:sldMkLst>
          <pc:docMk/>
          <pc:sldMk cId="2399645673" sldId="680"/>
        </pc:sldMkLst>
      </pc:sldChg>
      <pc:sldChg chg="addSp delSp modSp new mod modNotesTx">
        <pc:chgData name="Clark Jason Ngo" userId="2b34b64c-11a7-4bf0-9698-880008265935" providerId="ADAL" clId="{3A1E9D82-C72B-CE47-83D6-773314EEC8AA}" dt="2024-10-07T18:47:31.684" v="863" actId="20577"/>
        <pc:sldMkLst>
          <pc:docMk/>
          <pc:sldMk cId="716079258" sldId="681"/>
        </pc:sldMkLst>
      </pc:sldChg>
      <pc:sldChg chg="modSp mod">
        <pc:chgData name="Clark Jason Ngo" userId="2b34b64c-11a7-4bf0-9698-880008265935" providerId="ADAL" clId="{3A1E9D82-C72B-CE47-83D6-773314EEC8AA}" dt="2024-10-03T07:52:14.340" v="723" actId="962"/>
        <pc:sldMkLst>
          <pc:docMk/>
          <pc:sldMk cId="2182181130" sldId="682"/>
        </pc:sldMkLst>
      </pc:sldChg>
      <pc:sldChg chg="modSp mod">
        <pc:chgData name="Clark Jason Ngo" userId="2b34b64c-11a7-4bf0-9698-880008265935" providerId="ADAL" clId="{3A1E9D82-C72B-CE47-83D6-773314EEC8AA}" dt="2024-10-03T07:53:54.943" v="857" actId="962"/>
        <pc:sldMkLst>
          <pc:docMk/>
          <pc:sldMk cId="2432350962" sldId="683"/>
        </pc:sldMkLst>
      </pc:sldChg>
      <pc:sldMasterChg chg="modSldLayout">
        <pc:chgData name="Clark Jason Ngo" userId="2b34b64c-11a7-4bf0-9698-880008265935" providerId="ADAL" clId="{3A1E9D82-C72B-CE47-83D6-773314EEC8AA}" dt="2024-10-02T22:18:46.266" v="5" actId="1076"/>
        <pc:sldMasterMkLst>
          <pc:docMk/>
          <pc:sldMasterMk cId="0" sldId="2147483649"/>
        </pc:sldMasterMkLst>
        <pc:sldLayoutChg chg="addSp modSp mod">
          <pc:chgData name="Clark Jason Ngo" userId="2b34b64c-11a7-4bf0-9698-880008265935" providerId="ADAL" clId="{3A1E9D82-C72B-CE47-83D6-773314EEC8AA}" dt="2024-10-02T22:18:46.266" v="5" actId="1076"/>
          <pc:sldLayoutMkLst>
            <pc:docMk/>
            <pc:sldMasterMk cId="0" sldId="2147483649"/>
            <pc:sldLayoutMk cId="1344865327" sldId="2147484457"/>
          </pc:sldLayoutMkLst>
        </pc:sldLayoutChg>
      </pc:sldMasterChg>
    </pc:docChg>
  </pc:docChgLst>
  <pc:docChgLst>
    <pc:chgData name="Clark Jason Ngo" userId="S::ngoclarkjason@cityuniversity.edu::2b34b64c-11a7-4bf0-9698-880008265935" providerId="AD" clId="Web-{4B9EB081-8856-8951-3C36-75527EDC30D7}"/>
    <pc:docChg chg="addSld delSld modSld sldOrd">
      <pc:chgData name="Clark Jason Ngo" userId="S::ngoclarkjason@cityuniversity.edu::2b34b64c-11a7-4bf0-9698-880008265935" providerId="AD" clId="Web-{4B9EB081-8856-8951-3C36-75527EDC30D7}" dt="2025-07-25T05:15:01.105" v="712"/>
      <pc:docMkLst>
        <pc:docMk/>
      </pc:docMkLst>
      <pc:sldChg chg="modSp">
        <pc:chgData name="Clark Jason Ngo" userId="S::ngoclarkjason@cityuniversity.edu::2b34b64c-11a7-4bf0-9698-880008265935" providerId="AD" clId="Web-{4B9EB081-8856-8951-3C36-75527EDC30D7}" dt="2025-07-25T05:03:53.217" v="492" actId="20577"/>
        <pc:sldMkLst>
          <pc:docMk/>
          <pc:sldMk cId="3712092304" sldId="599"/>
        </pc:sldMkLst>
        <pc:spChg chg="mod">
          <ac:chgData name="Clark Jason Ngo" userId="S::ngoclarkjason@cityuniversity.edu::2b34b64c-11a7-4bf0-9698-880008265935" providerId="AD" clId="Web-{4B9EB081-8856-8951-3C36-75527EDC30D7}" dt="2025-07-25T05:03:53.217" v="492" actId="20577"/>
          <ac:spMkLst>
            <pc:docMk/>
            <pc:sldMk cId="3712092304" sldId="599"/>
            <ac:spMk id="3" creationId="{00000000-0000-0000-0000-000000000000}"/>
          </ac:spMkLst>
        </pc:spChg>
      </pc:sldChg>
      <pc:sldChg chg="modSp">
        <pc:chgData name="Clark Jason Ngo" userId="S::ngoclarkjason@cityuniversity.edu::2b34b64c-11a7-4bf0-9698-880008265935" providerId="AD" clId="Web-{4B9EB081-8856-8951-3C36-75527EDC30D7}" dt="2025-07-25T05:06:32.985" v="584" actId="20577"/>
        <pc:sldMkLst>
          <pc:docMk/>
          <pc:sldMk cId="716079258" sldId="681"/>
        </pc:sldMkLst>
        <pc:spChg chg="mod">
          <ac:chgData name="Clark Jason Ngo" userId="S::ngoclarkjason@cityuniversity.edu::2b34b64c-11a7-4bf0-9698-880008265935" providerId="AD" clId="Web-{4B9EB081-8856-8951-3C36-75527EDC30D7}" dt="2025-07-25T05:06:32.985" v="584" actId="20577"/>
          <ac:spMkLst>
            <pc:docMk/>
            <pc:sldMk cId="716079258" sldId="681"/>
            <ac:spMk id="4" creationId="{71F3283E-84B5-DF6D-A1F6-DA708F2AD545}"/>
          </ac:spMkLst>
        </pc:spChg>
      </pc:sldChg>
      <pc:sldChg chg="addSp modNotes">
        <pc:chgData name="Clark Jason Ngo" userId="S::ngoclarkjason@cityuniversity.edu::2b34b64c-11a7-4bf0-9698-880008265935" providerId="AD" clId="Web-{4B9EB081-8856-8951-3C36-75527EDC30D7}" dt="2025-07-25T05:05:28.406" v="519"/>
        <pc:sldMkLst>
          <pc:docMk/>
          <pc:sldMk cId="386964862" sldId="686"/>
        </pc:sldMkLst>
      </pc:sldChg>
      <pc:sldChg chg="addSp modSp">
        <pc:chgData name="Clark Jason Ngo" userId="S::ngoclarkjason@cityuniversity.edu::2b34b64c-11a7-4bf0-9698-880008265935" providerId="AD" clId="Web-{4B9EB081-8856-8951-3C36-75527EDC30D7}" dt="2025-07-25T05:04:13.967" v="502"/>
        <pc:sldMkLst>
          <pc:docMk/>
          <pc:sldMk cId="842085108" sldId="714"/>
        </pc:sldMkLst>
        <pc:spChg chg="mod">
          <ac:chgData name="Clark Jason Ngo" userId="S::ngoclarkjason@cityuniversity.edu::2b34b64c-11a7-4bf0-9698-880008265935" providerId="AD" clId="Web-{4B9EB081-8856-8951-3C36-75527EDC30D7}" dt="2025-07-24T16:39:52.399" v="0" actId="20577"/>
          <ac:spMkLst>
            <pc:docMk/>
            <pc:sldMk cId="842085108" sldId="714"/>
            <ac:spMk id="2" creationId="{76E4A4CC-8024-B820-CDE5-16211011166C}"/>
          </ac:spMkLst>
        </pc:spChg>
        <pc:spChg chg="mod">
          <ac:chgData name="Clark Jason Ngo" userId="S::ngoclarkjason@cityuniversity.edu::2b34b64c-11a7-4bf0-9698-880008265935" providerId="AD" clId="Web-{4B9EB081-8856-8951-3C36-75527EDC30D7}" dt="2025-07-24T16:41:39.995" v="58" actId="20577"/>
          <ac:spMkLst>
            <pc:docMk/>
            <pc:sldMk cId="842085108" sldId="714"/>
            <ac:spMk id="3" creationId="{74F302CA-FCBF-1C3C-9DE7-24A068689DBD}"/>
          </ac:spMkLst>
        </pc:spChg>
      </pc:sldChg>
      <pc:sldChg chg="addSp modSp modNotes">
        <pc:chgData name="Clark Jason Ngo" userId="S::ngoclarkjason@cityuniversity.edu::2b34b64c-11a7-4bf0-9698-880008265935" providerId="AD" clId="Web-{4B9EB081-8856-8951-3C36-75527EDC30D7}" dt="2025-07-25T05:04:08.467" v="500"/>
        <pc:sldMkLst>
          <pc:docMk/>
          <pc:sldMk cId="3262942101" sldId="715"/>
        </pc:sldMkLst>
      </pc:sldChg>
      <pc:sldChg chg="modSp">
        <pc:chgData name="Clark Jason Ngo" userId="S::ngoclarkjason@cityuniversity.edu::2b34b64c-11a7-4bf0-9698-880008265935" providerId="AD" clId="Web-{4B9EB081-8856-8951-3C36-75527EDC30D7}" dt="2025-07-24T16:42:17.871" v="67" actId="20577"/>
        <pc:sldMkLst>
          <pc:docMk/>
          <pc:sldMk cId="2006405586" sldId="716"/>
        </pc:sldMkLst>
      </pc:sldChg>
      <pc:sldChg chg="modSp">
        <pc:chgData name="Clark Jason Ngo" userId="S::ngoclarkjason@cityuniversity.edu::2b34b64c-11a7-4bf0-9698-880008265935" providerId="AD" clId="Web-{4B9EB081-8856-8951-3C36-75527EDC30D7}" dt="2025-07-24T16:42:29.730" v="74" actId="20577"/>
        <pc:sldMkLst>
          <pc:docMk/>
          <pc:sldMk cId="2958574798" sldId="717"/>
        </pc:sldMkLst>
      </pc:sldChg>
      <pc:sldChg chg="addSp delSp modSp add replId">
        <pc:chgData name="Clark Jason Ngo" userId="S::ngoclarkjason@cityuniversity.edu::2b34b64c-11a7-4bf0-9698-880008265935" providerId="AD" clId="Web-{4B9EB081-8856-8951-3C36-75527EDC30D7}" dt="2025-07-25T05:08:03.300" v="592" actId="1076"/>
        <pc:sldMkLst>
          <pc:docMk/>
          <pc:sldMk cId="3959892909" sldId="718"/>
        </pc:sldMkLst>
      </pc:sldChg>
      <pc:sldChg chg="addSp delSp modSp add replId">
        <pc:chgData name="Clark Jason Ngo" userId="S::ngoclarkjason@cityuniversity.edu::2b34b64c-11a7-4bf0-9698-880008265935" providerId="AD" clId="Web-{4B9EB081-8856-8951-3C36-75527EDC30D7}" dt="2025-07-25T05:10:45.756" v="613" actId="1076"/>
        <pc:sldMkLst>
          <pc:docMk/>
          <pc:sldMk cId="584688357" sldId="719"/>
        </pc:sldMkLst>
      </pc:sldChg>
      <pc:sldChg chg="addSp delSp modSp add replId">
        <pc:chgData name="Clark Jason Ngo" userId="S::ngoclarkjason@cityuniversity.edu::2b34b64c-11a7-4bf0-9698-880008265935" providerId="AD" clId="Web-{4B9EB081-8856-8951-3C36-75527EDC30D7}" dt="2025-07-25T05:10:49.928" v="614" actId="1076"/>
        <pc:sldMkLst>
          <pc:docMk/>
          <pc:sldMk cId="3914250994" sldId="720"/>
        </pc:sldMkLst>
      </pc:sldChg>
      <pc:sldChg chg="addSp delSp modSp add replId">
        <pc:chgData name="Clark Jason Ngo" userId="S::ngoclarkjason@cityuniversity.edu::2b34b64c-11a7-4bf0-9698-880008265935" providerId="AD" clId="Web-{4B9EB081-8856-8951-3C36-75527EDC30D7}" dt="2025-07-25T05:11:22.116" v="620" actId="1076"/>
        <pc:sldMkLst>
          <pc:docMk/>
          <pc:sldMk cId="281274903" sldId="721"/>
        </pc:sldMkLst>
      </pc:sldChg>
      <pc:sldChg chg="addSp delSp modSp add replId">
        <pc:chgData name="Clark Jason Ngo" userId="S::ngoclarkjason@cityuniversity.edu::2b34b64c-11a7-4bf0-9698-880008265935" providerId="AD" clId="Web-{4B9EB081-8856-8951-3C36-75527EDC30D7}" dt="2025-07-25T05:07:10.127" v="585" actId="1076"/>
        <pc:sldMkLst>
          <pc:docMk/>
          <pc:sldMk cId="244997246" sldId="722"/>
        </pc:sldMkLst>
      </pc:sldChg>
      <pc:sldChg chg="modSp add ord replId">
        <pc:chgData name="Clark Jason Ngo" userId="S::ngoclarkjason@cityuniversity.edu::2b34b64c-11a7-4bf0-9698-880008265935" providerId="AD" clId="Web-{4B9EB081-8856-8951-3C36-75527EDC30D7}" dt="2025-07-25T04:54:35.612" v="289" actId="20577"/>
        <pc:sldMkLst>
          <pc:docMk/>
          <pc:sldMk cId="1335647759" sldId="723"/>
        </pc:sldMkLst>
      </pc:sldChg>
      <pc:sldChg chg="addSp delSp modSp add replId">
        <pc:chgData name="Clark Jason Ngo" userId="S::ngoclarkjason@cityuniversity.edu::2b34b64c-11a7-4bf0-9698-880008265935" providerId="AD" clId="Web-{4B9EB081-8856-8951-3C36-75527EDC30D7}" dt="2025-07-25T04:55:35.097" v="307" actId="1076"/>
        <pc:sldMkLst>
          <pc:docMk/>
          <pc:sldMk cId="245922585" sldId="724"/>
        </pc:sldMkLst>
      </pc:sldChg>
      <pc:sldChg chg="modSp add ord replId">
        <pc:chgData name="Clark Jason Ngo" userId="S::ngoclarkjason@cityuniversity.edu::2b34b64c-11a7-4bf0-9698-880008265935" providerId="AD" clId="Web-{4B9EB081-8856-8951-3C36-75527EDC30D7}" dt="2025-07-25T04:56:18.286" v="323" actId="20577"/>
        <pc:sldMkLst>
          <pc:docMk/>
          <pc:sldMk cId="1454898245" sldId="725"/>
        </pc:sldMkLst>
      </pc:sldChg>
      <pc:sldChg chg="add del ord replId">
        <pc:chgData name="Clark Jason Ngo" userId="S::ngoclarkjason@cityuniversity.edu::2b34b64c-11a7-4bf0-9698-880008265935" providerId="AD" clId="Web-{4B9EB081-8856-8951-3C36-75527EDC30D7}" dt="2025-07-25T04:55:44.566" v="310"/>
        <pc:sldMkLst>
          <pc:docMk/>
          <pc:sldMk cId="3084324017" sldId="725"/>
        </pc:sldMkLst>
      </pc:sldChg>
      <pc:sldChg chg="addSp delSp modSp add replId">
        <pc:chgData name="Clark Jason Ngo" userId="S::ngoclarkjason@cityuniversity.edu::2b34b64c-11a7-4bf0-9698-880008265935" providerId="AD" clId="Web-{4B9EB081-8856-8951-3C36-75527EDC30D7}" dt="2025-07-25T04:56:45.974" v="341"/>
        <pc:sldMkLst>
          <pc:docMk/>
          <pc:sldMk cId="2503867728" sldId="726"/>
        </pc:sldMkLst>
      </pc:sldChg>
      <pc:sldChg chg="addSp delSp modSp add replId modNotes">
        <pc:chgData name="Clark Jason Ngo" userId="S::ngoclarkjason@cityuniversity.edu::2b34b64c-11a7-4bf0-9698-880008265935" providerId="AD" clId="Web-{4B9EB081-8856-8951-3C36-75527EDC30D7}" dt="2025-07-25T05:04:05.889" v="499"/>
        <pc:sldMkLst>
          <pc:docMk/>
          <pc:sldMk cId="2902499604" sldId="727"/>
        </pc:sldMkLst>
        <pc:spChg chg="mod">
          <ac:chgData name="Clark Jason Ngo" userId="S::ngoclarkjason@cityuniversity.edu::2b34b64c-11a7-4bf0-9698-880008265935" providerId="AD" clId="Web-{4B9EB081-8856-8951-3C36-75527EDC30D7}" dt="2025-07-25T04:57:15.334" v="344" actId="20577"/>
          <ac:spMkLst>
            <pc:docMk/>
            <pc:sldMk cId="2902499604" sldId="727"/>
            <ac:spMk id="2" creationId="{0B85A324-A9C8-9340-4E9E-CEF4146C0165}"/>
          </ac:spMkLst>
        </pc:spChg>
        <pc:spChg chg="add mod">
          <ac:chgData name="Clark Jason Ngo" userId="S::ngoclarkjason@cityuniversity.edu::2b34b64c-11a7-4bf0-9698-880008265935" providerId="AD" clId="Web-{4B9EB081-8856-8951-3C36-75527EDC30D7}" dt="2025-07-25T04:59:24.696" v="391" actId="20577"/>
          <ac:spMkLst>
            <pc:docMk/>
            <pc:sldMk cId="2902499604" sldId="727"/>
            <ac:spMk id="4" creationId="{88FA4A81-F673-CA96-F566-0E9AF6F4EAAD}"/>
          </ac:spMkLst>
        </pc:spChg>
        <pc:spChg chg="add">
          <ac:chgData name="Clark Jason Ngo" userId="S::ngoclarkjason@cityuniversity.edu::2b34b64c-11a7-4bf0-9698-880008265935" providerId="AD" clId="Web-{4B9EB081-8856-8951-3C36-75527EDC30D7}" dt="2025-07-25T05:04:05.889" v="499"/>
          <ac:spMkLst>
            <pc:docMk/>
            <pc:sldMk cId="2902499604" sldId="727"/>
            <ac:spMk id="7" creationId="{2E2FC1D9-1146-8479-C5CA-D76A39D7C86A}"/>
          </ac:spMkLst>
        </pc:spChg>
      </pc:sldChg>
      <pc:sldChg chg="addSp modSp add replId modNotes">
        <pc:chgData name="Clark Jason Ngo" userId="S::ngoclarkjason@cityuniversity.edu::2b34b64c-11a7-4bf0-9698-880008265935" providerId="AD" clId="Web-{4B9EB081-8856-8951-3C36-75527EDC30D7}" dt="2025-07-25T05:04:04.295" v="498"/>
        <pc:sldMkLst>
          <pc:docMk/>
          <pc:sldMk cId="1828165847" sldId="728"/>
        </pc:sldMkLst>
        <pc:spChg chg="mod">
          <ac:chgData name="Clark Jason Ngo" userId="S::ngoclarkjason@cityuniversity.edu::2b34b64c-11a7-4bf0-9698-880008265935" providerId="AD" clId="Web-{4B9EB081-8856-8951-3C36-75527EDC30D7}" dt="2025-07-25T04:59:46.790" v="395" actId="20577"/>
          <ac:spMkLst>
            <pc:docMk/>
            <pc:sldMk cId="1828165847" sldId="728"/>
            <ac:spMk id="2" creationId="{912E6EE7-5368-2ACB-A5AF-729F297E372F}"/>
          </ac:spMkLst>
        </pc:spChg>
        <pc:spChg chg="mod">
          <ac:chgData name="Clark Jason Ngo" userId="S::ngoclarkjason@cityuniversity.edu::2b34b64c-11a7-4bf0-9698-880008265935" providerId="AD" clId="Web-{4B9EB081-8856-8951-3C36-75527EDC30D7}" dt="2025-07-25T05:00:09.978" v="404" actId="20577"/>
          <ac:spMkLst>
            <pc:docMk/>
            <pc:sldMk cId="1828165847" sldId="728"/>
            <ac:spMk id="4" creationId="{85D3196B-EEB2-A96C-B1FF-18CDA14AFF27}"/>
          </ac:spMkLst>
        </pc:spChg>
      </pc:sldChg>
      <pc:sldChg chg="add del replId">
        <pc:chgData name="Clark Jason Ngo" userId="S::ngoclarkjason@cityuniversity.edu::2b34b64c-11a7-4bf0-9698-880008265935" providerId="AD" clId="Web-{4B9EB081-8856-8951-3C36-75527EDC30D7}" dt="2025-07-25T04:59:39.290" v="392"/>
        <pc:sldMkLst>
          <pc:docMk/>
          <pc:sldMk cId="3045060804" sldId="728"/>
        </pc:sldMkLst>
      </pc:sldChg>
      <pc:sldChg chg="addSp delSp modSp add replId modNotes">
        <pc:chgData name="Clark Jason Ngo" userId="S::ngoclarkjason@cityuniversity.edu::2b34b64c-11a7-4bf0-9698-880008265935" providerId="AD" clId="Web-{4B9EB081-8856-8951-3C36-75527EDC30D7}" dt="2025-07-25T05:04:02.607" v="497"/>
        <pc:sldMkLst>
          <pc:docMk/>
          <pc:sldMk cId="3168206202" sldId="729"/>
        </pc:sldMkLst>
      </pc:sldChg>
      <pc:sldChg chg="addSp modSp add replId modNotes">
        <pc:chgData name="Clark Jason Ngo" userId="S::ngoclarkjason@cityuniversity.edu::2b34b64c-11a7-4bf0-9698-880008265935" providerId="AD" clId="Web-{4B9EB081-8856-8951-3C36-75527EDC30D7}" dt="2025-07-25T05:05:06.609" v="517" actId="20577"/>
        <pc:sldMkLst>
          <pc:docMk/>
          <pc:sldMk cId="460671039" sldId="730"/>
        </pc:sldMkLst>
      </pc:sldChg>
      <pc:sldChg chg="addSp delSp modSp add replId modNotes">
        <pc:chgData name="Clark Jason Ngo" userId="S::ngoclarkjason@cityuniversity.edu::2b34b64c-11a7-4bf0-9698-880008265935" providerId="AD" clId="Web-{4B9EB081-8856-8951-3C36-75527EDC30D7}" dt="2025-07-25T05:15:01.105" v="712"/>
        <pc:sldMkLst>
          <pc:docMk/>
          <pc:sldMk cId="3585623629" sldId="731"/>
        </pc:sldMkLst>
      </pc:sldChg>
    </pc:docChg>
  </pc:docChgLst>
  <pc:docChgLst>
    <pc:chgData name="Clark Jason Ngo" userId="S::ngoclarkjason@cityuniversity.edu::2b34b64c-11a7-4bf0-9698-880008265935" providerId="AD" clId="Web-{65EF9F07-6A54-BA96-1E42-FF47D63627CA}"/>
    <pc:docChg chg="addSld delSld modSld">
      <pc:chgData name="Clark Jason Ngo" userId="S::ngoclarkjason@cityuniversity.edu::2b34b64c-11a7-4bf0-9698-880008265935" providerId="AD" clId="Web-{65EF9F07-6A54-BA96-1E42-FF47D63627CA}" dt="2025-08-01T19:51:34.145" v="353"/>
      <pc:docMkLst>
        <pc:docMk/>
      </pc:docMkLst>
      <pc:sldChg chg="modSp">
        <pc:chgData name="Clark Jason Ngo" userId="S::ngoclarkjason@cityuniversity.edu::2b34b64c-11a7-4bf0-9698-880008265935" providerId="AD" clId="Web-{65EF9F07-6A54-BA96-1E42-FF47D63627CA}" dt="2025-08-01T18:42:27.930" v="112" actId="20577"/>
        <pc:sldMkLst>
          <pc:docMk/>
          <pc:sldMk cId="3712092304" sldId="599"/>
        </pc:sldMkLst>
        <pc:spChg chg="mod">
          <ac:chgData name="Clark Jason Ngo" userId="S::ngoclarkjason@cityuniversity.edu::2b34b64c-11a7-4bf0-9698-880008265935" providerId="AD" clId="Web-{65EF9F07-6A54-BA96-1E42-FF47D63627CA}" dt="2025-08-01T18:42:27.930" v="112" actId="20577"/>
          <ac:spMkLst>
            <pc:docMk/>
            <pc:sldMk cId="3712092304" sldId="599"/>
            <ac:spMk id="3" creationId="{00000000-0000-0000-0000-000000000000}"/>
          </ac:spMkLst>
        </pc:spChg>
      </pc:sldChg>
      <pc:sldChg chg="modSp">
        <pc:chgData name="Clark Jason Ngo" userId="S::ngoclarkjason@cityuniversity.edu::2b34b64c-11a7-4bf0-9698-880008265935" providerId="AD" clId="Web-{65EF9F07-6A54-BA96-1E42-FF47D63627CA}" dt="2025-08-01T19:46:31.374" v="326" actId="20577"/>
        <pc:sldMkLst>
          <pc:docMk/>
          <pc:sldMk cId="716079258" sldId="681"/>
        </pc:sldMkLst>
        <pc:spChg chg="mod">
          <ac:chgData name="Clark Jason Ngo" userId="S::ngoclarkjason@cityuniversity.edu::2b34b64c-11a7-4bf0-9698-880008265935" providerId="AD" clId="Web-{65EF9F07-6A54-BA96-1E42-FF47D63627CA}" dt="2025-08-01T18:43:50.682" v="126" actId="20577"/>
          <ac:spMkLst>
            <pc:docMk/>
            <pc:sldMk cId="716079258" sldId="681"/>
            <ac:spMk id="3" creationId="{371F130C-E3D0-0E71-BDED-DDEB9AF247B3}"/>
          </ac:spMkLst>
        </pc:spChg>
        <pc:spChg chg="mod">
          <ac:chgData name="Clark Jason Ngo" userId="S::ngoclarkjason@cityuniversity.edu::2b34b64c-11a7-4bf0-9698-880008265935" providerId="AD" clId="Web-{65EF9F07-6A54-BA96-1E42-FF47D63627CA}" dt="2025-08-01T19:46:31.374" v="326" actId="20577"/>
          <ac:spMkLst>
            <pc:docMk/>
            <pc:sldMk cId="716079258" sldId="681"/>
            <ac:spMk id="4" creationId="{71F3283E-84B5-DF6D-A1F6-DA708F2AD545}"/>
          </ac:spMkLst>
        </pc:spChg>
      </pc:sldChg>
      <pc:sldChg chg="addSp delSp modSp modNotes">
        <pc:chgData name="Clark Jason Ngo" userId="S::ngoclarkjason@cityuniversity.edu::2b34b64c-11a7-4bf0-9698-880008265935" providerId="AD" clId="Web-{65EF9F07-6A54-BA96-1E42-FF47D63627CA}" dt="2025-08-01T17:47:14.057" v="85" actId="20577"/>
        <pc:sldMkLst>
          <pc:docMk/>
          <pc:sldMk cId="386964862" sldId="686"/>
        </pc:sldMkLst>
        <pc:spChg chg="mod">
          <ac:chgData name="Clark Jason Ngo" userId="S::ngoclarkjason@cityuniversity.edu::2b34b64c-11a7-4bf0-9698-880008265935" providerId="AD" clId="Web-{65EF9F07-6A54-BA96-1E42-FF47D63627CA}" dt="2025-08-01T17:28:08.939" v="33" actId="20577"/>
          <ac:spMkLst>
            <pc:docMk/>
            <pc:sldMk cId="386964862" sldId="686"/>
            <ac:spMk id="2" creationId="{E3D5962C-FE2C-0689-119B-26EB3FDDD3ED}"/>
          </ac:spMkLst>
        </pc:spChg>
        <pc:spChg chg="add mod">
          <ac:chgData name="Clark Jason Ngo" userId="S::ngoclarkjason@cityuniversity.edu::2b34b64c-11a7-4bf0-9698-880008265935" providerId="AD" clId="Web-{65EF9F07-6A54-BA96-1E42-FF47D63627CA}" dt="2025-08-01T17:47:14.057" v="85" actId="20577"/>
          <ac:spMkLst>
            <pc:docMk/>
            <pc:sldMk cId="386964862" sldId="686"/>
            <ac:spMk id="3" creationId="{59EB90CB-6277-7F57-F9D7-8C656A66ED6C}"/>
          </ac:spMkLst>
        </pc:spChg>
        <pc:picChg chg="mod">
          <ac:chgData name="Clark Jason Ngo" userId="S::ngoclarkjason@cityuniversity.edu::2b34b64c-11a7-4bf0-9698-880008265935" providerId="AD" clId="Web-{65EF9F07-6A54-BA96-1E42-FF47D63627CA}" dt="2025-08-01T17:19:18.400" v="17" actId="1076"/>
          <ac:picMkLst>
            <pc:docMk/>
            <pc:sldMk cId="386964862" sldId="686"/>
            <ac:picMk id="7" creationId="{58EC4792-A028-D557-2D65-A470FDB04078}"/>
          </ac:picMkLst>
        </pc:picChg>
      </pc:sldChg>
      <pc:sldChg chg="delSp modSp">
        <pc:chgData name="Clark Jason Ngo" userId="S::ngoclarkjason@cityuniversity.edu::2b34b64c-11a7-4bf0-9698-880008265935" providerId="AD" clId="Web-{65EF9F07-6A54-BA96-1E42-FF47D63627CA}" dt="2025-08-01T19:19:10.518" v="267"/>
        <pc:sldMkLst>
          <pc:docMk/>
          <pc:sldMk cId="842085108" sldId="714"/>
        </pc:sldMkLst>
        <pc:spChg chg="mod">
          <ac:chgData name="Clark Jason Ngo" userId="S::ngoclarkjason@cityuniversity.edu::2b34b64c-11a7-4bf0-9698-880008265935" providerId="AD" clId="Web-{65EF9F07-6A54-BA96-1E42-FF47D63627CA}" dt="2025-08-01T18:44:16.542" v="133" actId="20577"/>
          <ac:spMkLst>
            <pc:docMk/>
            <pc:sldMk cId="842085108" sldId="714"/>
            <ac:spMk id="2" creationId="{76E4A4CC-8024-B820-CDE5-16211011166C}"/>
          </ac:spMkLst>
        </pc:spChg>
        <pc:spChg chg="mod">
          <ac:chgData name="Clark Jason Ngo" userId="S::ngoclarkjason@cityuniversity.edu::2b34b64c-11a7-4bf0-9698-880008265935" providerId="AD" clId="Web-{65EF9F07-6A54-BA96-1E42-FF47D63627CA}" dt="2025-08-01T18:44:39.433" v="141" actId="20577"/>
          <ac:spMkLst>
            <pc:docMk/>
            <pc:sldMk cId="842085108" sldId="714"/>
            <ac:spMk id="3" creationId="{74F302CA-FCBF-1C3C-9DE7-24A068689DBD}"/>
          </ac:spMkLst>
        </pc:spChg>
      </pc:sldChg>
      <pc:sldChg chg="del">
        <pc:chgData name="Clark Jason Ngo" userId="S::ngoclarkjason@cityuniversity.edu::2b34b64c-11a7-4bf0-9698-880008265935" providerId="AD" clId="Web-{65EF9F07-6A54-BA96-1E42-FF47D63627CA}" dt="2025-08-01T19:49:09.706" v="329"/>
        <pc:sldMkLst>
          <pc:docMk/>
          <pc:sldMk cId="2006405586" sldId="716"/>
        </pc:sldMkLst>
      </pc:sldChg>
      <pc:sldChg chg="del">
        <pc:chgData name="Clark Jason Ngo" userId="S::ngoclarkjason@cityuniversity.edu::2b34b64c-11a7-4bf0-9698-880008265935" providerId="AD" clId="Web-{65EF9F07-6A54-BA96-1E42-FF47D63627CA}" dt="2025-08-01T19:49:10.471" v="330"/>
        <pc:sldMkLst>
          <pc:docMk/>
          <pc:sldMk cId="2958574798" sldId="717"/>
        </pc:sldMkLst>
      </pc:sldChg>
      <pc:sldChg chg="del">
        <pc:chgData name="Clark Jason Ngo" userId="S::ngoclarkjason@cityuniversity.edu::2b34b64c-11a7-4bf0-9698-880008265935" providerId="AD" clId="Web-{65EF9F07-6A54-BA96-1E42-FF47D63627CA}" dt="2025-08-01T19:49:13.081" v="333"/>
        <pc:sldMkLst>
          <pc:docMk/>
          <pc:sldMk cId="3959892909" sldId="718"/>
        </pc:sldMkLst>
      </pc:sldChg>
      <pc:sldChg chg="addSp delSp modSp">
        <pc:chgData name="Clark Jason Ngo" userId="S::ngoclarkjason@cityuniversity.edu::2b34b64c-11a7-4bf0-9698-880008265935" providerId="AD" clId="Web-{65EF9F07-6A54-BA96-1E42-FF47D63627CA}" dt="2025-08-01T19:51:34.145" v="353"/>
        <pc:sldMkLst>
          <pc:docMk/>
          <pc:sldMk cId="584688357" sldId="719"/>
        </pc:sldMkLst>
        <pc:spChg chg="mod">
          <ac:chgData name="Clark Jason Ngo" userId="S::ngoclarkjason@cityuniversity.edu::2b34b64c-11a7-4bf0-9698-880008265935" providerId="AD" clId="Web-{65EF9F07-6A54-BA96-1E42-FF47D63627CA}" dt="2025-08-01T19:51:24.317" v="351" actId="20577"/>
          <ac:spMkLst>
            <pc:docMk/>
            <pc:sldMk cId="584688357" sldId="719"/>
            <ac:spMk id="2" creationId="{B6BF08F4-6FFE-A900-F0A0-A487F2C21E91}"/>
          </ac:spMkLst>
        </pc:spChg>
      </pc:sldChg>
      <pc:sldChg chg="del">
        <pc:chgData name="Clark Jason Ngo" userId="S::ngoclarkjason@cityuniversity.edu::2b34b64c-11a7-4bf0-9698-880008265935" providerId="AD" clId="Web-{65EF9F07-6A54-BA96-1E42-FF47D63627CA}" dt="2025-08-01T19:49:08.206" v="328"/>
        <pc:sldMkLst>
          <pc:docMk/>
          <pc:sldMk cId="1335647759" sldId="723"/>
        </pc:sldMkLst>
      </pc:sldChg>
      <pc:sldChg chg="del">
        <pc:chgData name="Clark Jason Ngo" userId="S::ngoclarkjason@cityuniversity.edu::2b34b64c-11a7-4bf0-9698-880008265935" providerId="AD" clId="Web-{65EF9F07-6A54-BA96-1E42-FF47D63627CA}" dt="2025-08-01T19:48:43.252" v="327"/>
        <pc:sldMkLst>
          <pc:docMk/>
          <pc:sldMk cId="245922585" sldId="724"/>
        </pc:sldMkLst>
      </pc:sldChg>
      <pc:sldChg chg="del">
        <pc:chgData name="Clark Jason Ngo" userId="S::ngoclarkjason@cityuniversity.edu::2b34b64c-11a7-4bf0-9698-880008265935" providerId="AD" clId="Web-{65EF9F07-6A54-BA96-1E42-FF47D63627CA}" dt="2025-08-01T19:49:11.143" v="331"/>
        <pc:sldMkLst>
          <pc:docMk/>
          <pc:sldMk cId="1454898245" sldId="725"/>
        </pc:sldMkLst>
      </pc:sldChg>
      <pc:sldChg chg="del">
        <pc:chgData name="Clark Jason Ngo" userId="S::ngoclarkjason@cityuniversity.edu::2b34b64c-11a7-4bf0-9698-880008265935" providerId="AD" clId="Web-{65EF9F07-6A54-BA96-1E42-FF47D63627CA}" dt="2025-08-01T19:49:11.706" v="332"/>
        <pc:sldMkLst>
          <pc:docMk/>
          <pc:sldMk cId="2503867728" sldId="726"/>
        </pc:sldMkLst>
      </pc:sldChg>
      <pc:sldChg chg="addSp delSp modSp add replId modNotes">
        <pc:chgData name="Clark Jason Ngo" userId="S::ngoclarkjason@cityuniversity.edu::2b34b64c-11a7-4bf0-9698-880008265935" providerId="AD" clId="Web-{65EF9F07-6A54-BA96-1E42-FF47D63627CA}" dt="2025-08-01T18:49:50.933" v="240" actId="20577"/>
        <pc:sldMkLst>
          <pc:docMk/>
          <pc:sldMk cId="1549552251" sldId="732"/>
        </pc:sldMkLst>
        <pc:spChg chg="mod">
          <ac:chgData name="Clark Jason Ngo" userId="S::ngoclarkjason@cityuniversity.edu::2b34b64c-11a7-4bf0-9698-880008265935" providerId="AD" clId="Web-{65EF9F07-6A54-BA96-1E42-FF47D63627CA}" dt="2025-08-01T18:49:50.933" v="240" actId="20577"/>
          <ac:spMkLst>
            <pc:docMk/>
            <pc:sldMk cId="1549552251" sldId="732"/>
            <ac:spMk id="2" creationId="{D491A802-3F38-457D-E8AA-6581715D856E}"/>
          </ac:spMkLst>
        </pc:spChg>
        <pc:spChg chg="add">
          <ac:chgData name="Clark Jason Ngo" userId="S::ngoclarkjason@cityuniversity.edu::2b34b64c-11a7-4bf0-9698-880008265935" providerId="AD" clId="Web-{65EF9F07-6A54-BA96-1E42-FF47D63627CA}" dt="2025-08-01T17:47:21.479" v="86"/>
          <ac:spMkLst>
            <pc:docMk/>
            <pc:sldMk cId="1549552251" sldId="732"/>
            <ac:spMk id="9" creationId="{0A1A00FA-5CDE-45F3-8405-94A50D1F9668}"/>
          </ac:spMkLst>
        </pc:spChg>
        <pc:picChg chg="add mod ord">
          <ac:chgData name="Clark Jason Ngo" userId="S::ngoclarkjason@cityuniversity.edu::2b34b64c-11a7-4bf0-9698-880008265935" providerId="AD" clId="Web-{65EF9F07-6A54-BA96-1E42-FF47D63627CA}" dt="2025-08-01T17:25:38.861" v="23" actId="14100"/>
          <ac:picMkLst>
            <pc:docMk/>
            <pc:sldMk cId="1549552251" sldId="732"/>
            <ac:picMk id="6" creationId="{C2F35742-D947-00D3-1387-5AC0349AB39F}"/>
          </ac:picMkLst>
        </pc:picChg>
      </pc:sldChg>
      <pc:sldChg chg="addSp delSp modSp add replId modNotes">
        <pc:chgData name="Clark Jason Ngo" userId="S::ngoclarkjason@cityuniversity.edu::2b34b64c-11a7-4bf0-9698-880008265935" providerId="AD" clId="Web-{65EF9F07-6A54-BA96-1E42-FF47D63627CA}" dt="2025-08-01T19:00:49.993" v="266"/>
        <pc:sldMkLst>
          <pc:docMk/>
          <pc:sldMk cId="40265513" sldId="733"/>
        </pc:sldMkLst>
        <pc:spChg chg="mod">
          <ac:chgData name="Clark Jason Ngo" userId="S::ngoclarkjason@cityuniversity.edu::2b34b64c-11a7-4bf0-9698-880008265935" providerId="AD" clId="Web-{65EF9F07-6A54-BA96-1E42-FF47D63627CA}" dt="2025-08-01T17:44:31.311" v="76" actId="20577"/>
          <ac:spMkLst>
            <pc:docMk/>
            <pc:sldMk cId="40265513" sldId="733"/>
            <ac:spMk id="2" creationId="{03AC0B7C-E931-6F13-0AB0-8AEB5EABAFFF}"/>
          </ac:spMkLst>
        </pc:spChg>
        <pc:spChg chg="add mod">
          <ac:chgData name="Clark Jason Ngo" userId="S::ngoclarkjason@cityuniversity.edu::2b34b64c-11a7-4bf0-9698-880008265935" providerId="AD" clId="Web-{65EF9F07-6A54-BA96-1E42-FF47D63627CA}" dt="2025-08-01T17:47:31.230" v="90" actId="20577"/>
          <ac:spMkLst>
            <pc:docMk/>
            <pc:sldMk cId="40265513" sldId="733"/>
            <ac:spMk id="8" creationId="{4A5D4E87-EA8C-0B91-9560-3A51329B2F32}"/>
          </ac:spMkLst>
        </pc:spChg>
        <pc:picChg chg="add mod ord">
          <ac:chgData name="Clark Jason Ngo" userId="S::ngoclarkjason@cityuniversity.edu::2b34b64c-11a7-4bf0-9698-880008265935" providerId="AD" clId="Web-{65EF9F07-6A54-BA96-1E42-FF47D63627CA}" dt="2025-08-01T17:42:02.497" v="52" actId="1076"/>
          <ac:picMkLst>
            <pc:docMk/>
            <pc:sldMk cId="40265513" sldId="733"/>
            <ac:picMk id="5" creationId="{03741887-3D74-A747-6624-BDD35C2ECFA9}"/>
          </ac:picMkLst>
        </pc:picChg>
      </pc:sldChg>
      <pc:sldChg chg="addSp delSp modSp add replId modNotes">
        <pc:chgData name="Clark Jason Ngo" userId="S::ngoclarkjason@cityuniversity.edu::2b34b64c-11a7-4bf0-9698-880008265935" providerId="AD" clId="Web-{65EF9F07-6A54-BA96-1E42-FF47D63627CA}" dt="2025-08-01T18:50:13.403" v="257" actId="20577"/>
        <pc:sldMkLst>
          <pc:docMk/>
          <pc:sldMk cId="79784834" sldId="734"/>
        </pc:sldMkLst>
        <pc:spChg chg="mod">
          <ac:chgData name="Clark Jason Ngo" userId="S::ngoclarkjason@cityuniversity.edu::2b34b64c-11a7-4bf0-9698-880008265935" providerId="AD" clId="Web-{65EF9F07-6A54-BA96-1E42-FF47D63627CA}" dt="2025-08-01T18:50:13.403" v="257" actId="20577"/>
          <ac:spMkLst>
            <pc:docMk/>
            <pc:sldMk cId="79784834" sldId="734"/>
            <ac:spMk id="2" creationId="{2CC083A5-802D-1DC1-0795-B1C2B4AC2F96}"/>
          </ac:spMkLst>
        </pc:spChg>
        <pc:picChg chg="add mod ord">
          <ac:chgData name="Clark Jason Ngo" userId="S::ngoclarkjason@cityuniversity.edu::2b34b64c-11a7-4bf0-9698-880008265935" providerId="AD" clId="Web-{65EF9F07-6A54-BA96-1E42-FF47D63627CA}" dt="2025-08-01T17:59:20.687" v="101" actId="14100"/>
          <ac:picMkLst>
            <pc:docMk/>
            <pc:sldMk cId="79784834" sldId="734"/>
            <ac:picMk id="8" creationId="{3C76C3FD-FD72-AC5D-78E7-209C9A277C3F}"/>
          </ac:picMkLst>
        </pc:picChg>
      </pc:sldChg>
      <pc:sldChg chg="delSp modSp add replId modNotes">
        <pc:chgData name="Clark Jason Ngo" userId="S::ngoclarkjason@cityuniversity.edu::2b34b64c-11a7-4bf0-9698-880008265935" providerId="AD" clId="Web-{65EF9F07-6A54-BA96-1E42-FF47D63627CA}" dt="2025-08-01T19:19:51.926" v="268" actId="14100"/>
        <pc:sldMkLst>
          <pc:docMk/>
          <pc:sldMk cId="1560754410" sldId="735"/>
        </pc:sldMkLst>
        <pc:spChg chg="mod">
          <ac:chgData name="Clark Jason Ngo" userId="S::ngoclarkjason@cityuniversity.edu::2b34b64c-11a7-4bf0-9698-880008265935" providerId="AD" clId="Web-{65EF9F07-6A54-BA96-1E42-FF47D63627CA}" dt="2025-08-01T18:47:54.298" v="176" actId="20577"/>
          <ac:spMkLst>
            <pc:docMk/>
            <pc:sldMk cId="1560754410" sldId="735"/>
            <ac:spMk id="2" creationId="{4B85DD43-00B8-F03E-0589-CA6200A2C289}"/>
          </ac:spMkLst>
        </pc:spChg>
        <pc:spChg chg="mod">
          <ac:chgData name="Clark Jason Ngo" userId="S::ngoclarkjason@cityuniversity.edu::2b34b64c-11a7-4bf0-9698-880008265935" providerId="AD" clId="Web-{65EF9F07-6A54-BA96-1E42-FF47D63627CA}" dt="2025-08-01T19:19:51.926" v="268" actId="14100"/>
          <ac:spMkLst>
            <pc:docMk/>
            <pc:sldMk cId="1560754410" sldId="735"/>
            <ac:spMk id="3" creationId="{9F1A7D85-0555-BDE3-6C6A-643CE5270AC2}"/>
          </ac:spMkLst>
        </pc:spChg>
      </pc:sldChg>
      <pc:sldChg chg="addSp delSp modSp add replId modNotes">
        <pc:chgData name="Clark Jason Ngo" userId="S::ngoclarkjason@cityuniversity.edu::2b34b64c-11a7-4bf0-9698-880008265935" providerId="AD" clId="Web-{65EF9F07-6A54-BA96-1E42-FF47D63627CA}" dt="2025-08-01T19:41:24.182" v="296"/>
        <pc:sldMkLst>
          <pc:docMk/>
          <pc:sldMk cId="661430825" sldId="736"/>
        </pc:sldMkLst>
        <pc:picChg chg="add mod ord">
          <ac:chgData name="Clark Jason Ngo" userId="S::ngoclarkjason@cityuniversity.edu::2b34b64c-11a7-4bf0-9698-880008265935" providerId="AD" clId="Web-{65EF9F07-6A54-BA96-1E42-FF47D63627CA}" dt="2025-08-01T19:22:42.116" v="275" actId="1076"/>
          <ac:picMkLst>
            <pc:docMk/>
            <pc:sldMk cId="661430825" sldId="736"/>
            <ac:picMk id="6" creationId="{3A8AB8E5-BB64-138E-24D5-B34C842C29DB}"/>
          </ac:picMkLst>
        </pc:picChg>
      </pc:sldChg>
      <pc:sldChg chg="addSp delSp modSp add replId modNotes">
        <pc:chgData name="Clark Jason Ngo" userId="S::ngoclarkjason@cityuniversity.edu::2b34b64c-11a7-4bf0-9698-880008265935" providerId="AD" clId="Web-{65EF9F07-6A54-BA96-1E42-FF47D63627CA}" dt="2025-08-01T19:37:10.240" v="294"/>
        <pc:sldMkLst>
          <pc:docMk/>
          <pc:sldMk cId="2225321735" sldId="737"/>
        </pc:sldMkLst>
        <pc:spChg chg="mod">
          <ac:chgData name="Clark Jason Ngo" userId="S::ngoclarkjason@cityuniversity.edu::2b34b64c-11a7-4bf0-9698-880008265935" providerId="AD" clId="Web-{65EF9F07-6A54-BA96-1E42-FF47D63627CA}" dt="2025-08-01T19:24:06.289" v="280" actId="20577"/>
          <ac:spMkLst>
            <pc:docMk/>
            <pc:sldMk cId="2225321735" sldId="737"/>
            <ac:spMk id="2" creationId="{DDCD48E0-6BCD-9B89-25C3-731EE58225A0}"/>
          </ac:spMkLst>
        </pc:spChg>
        <pc:spChg chg="add mod">
          <ac:chgData name="Clark Jason Ngo" userId="S::ngoclarkjason@cityuniversity.edu::2b34b64c-11a7-4bf0-9698-880008265935" providerId="AD" clId="Web-{65EF9F07-6A54-BA96-1E42-FF47D63627CA}" dt="2025-08-01T19:25:06.976" v="292" actId="20577"/>
          <ac:spMkLst>
            <pc:docMk/>
            <pc:sldMk cId="2225321735" sldId="737"/>
            <ac:spMk id="4" creationId="{5074C77D-42CD-56C7-9817-3F9DAD4F666F}"/>
          </ac:spMkLst>
        </pc:spChg>
      </pc:sldChg>
    </pc:docChg>
  </pc:docChgLst>
  <pc:docChgLst>
    <pc:chgData name="Sam Chung" userId="fd725179-d11a-41c7-81ca-2362c8f4271c" providerId="ADAL" clId="{7AF49922-86D5-48ED-88F7-C9F2B1AC8C54}"/>
    <pc:docChg chg="modSld">
      <pc:chgData name="Sam Chung" userId="fd725179-d11a-41c7-81ca-2362c8f4271c" providerId="ADAL" clId="{7AF49922-86D5-48ED-88F7-C9F2B1AC8C54}" dt="2025-07-19T16:58:27.294" v="32" actId="20577"/>
      <pc:docMkLst>
        <pc:docMk/>
      </pc:docMkLst>
      <pc:sldChg chg="modNotesTx">
        <pc:chgData name="Sam Chung" userId="fd725179-d11a-41c7-81ca-2362c8f4271c" providerId="ADAL" clId="{7AF49922-86D5-48ED-88F7-C9F2B1AC8C54}" dt="2025-07-19T16:58:27.294" v="32" actId="20577"/>
        <pc:sldMkLst>
          <pc:docMk/>
          <pc:sldMk cId="716079258" sldId="681"/>
        </pc:sldMkLst>
      </pc:sldChg>
    </pc:docChg>
  </pc:docChgLst>
  <pc:docChgLst>
    <pc:chgData name="Clark Jason Ngo" userId="S::ngoclarkjason@cityuniversity.edu::2b34b64c-11a7-4bf0-9698-880008265935" providerId="AD" clId="Web-{3B3FF2D6-0116-2E51-FC1D-1B3DBFE1FD35}"/>
    <pc:docChg chg="addSld delSld modSld sldOrd">
      <pc:chgData name="Clark Jason Ngo" userId="S::ngoclarkjason@cityuniversity.edu::2b34b64c-11a7-4bf0-9698-880008265935" providerId="AD" clId="Web-{3B3FF2D6-0116-2E51-FC1D-1B3DBFE1FD35}" dt="2025-07-18T22:57:19.224" v="1374" actId="20577"/>
      <pc:docMkLst>
        <pc:docMk/>
      </pc:docMkLst>
      <pc:sldChg chg="modSp modNotes">
        <pc:chgData name="Clark Jason Ngo" userId="S::ngoclarkjason@cityuniversity.edu::2b34b64c-11a7-4bf0-9698-880008265935" providerId="AD" clId="Web-{3B3FF2D6-0116-2E51-FC1D-1B3DBFE1FD35}" dt="2025-07-18T22:07:11.490" v="1115"/>
        <pc:sldMkLst>
          <pc:docMk/>
          <pc:sldMk cId="1739093303" sldId="588"/>
        </pc:sldMkLst>
      </pc:sldChg>
      <pc:sldChg chg="delSp modSp">
        <pc:chgData name="Clark Jason Ngo" userId="S::ngoclarkjason@cityuniversity.edu::2b34b64c-11a7-4bf0-9698-880008265935" providerId="AD" clId="Web-{3B3FF2D6-0116-2E51-FC1D-1B3DBFE1FD35}" dt="2025-07-18T22:56:37.676" v="1319" actId="14100"/>
        <pc:sldMkLst>
          <pc:docMk/>
          <pc:sldMk cId="3712092304" sldId="599"/>
        </pc:sldMkLst>
        <pc:spChg chg="mod">
          <ac:chgData name="Clark Jason Ngo" userId="S::ngoclarkjason@cityuniversity.edu::2b34b64c-11a7-4bf0-9698-880008265935" providerId="AD" clId="Web-{3B3FF2D6-0116-2E51-FC1D-1B3DBFE1FD35}" dt="2025-07-17T23:44:18.316" v="116" actId="20577"/>
          <ac:spMkLst>
            <pc:docMk/>
            <pc:sldMk cId="3712092304" sldId="599"/>
            <ac:spMk id="2" creationId="{00000000-0000-0000-0000-000000000000}"/>
          </ac:spMkLst>
        </pc:spChg>
        <pc:spChg chg="mod">
          <ac:chgData name="Clark Jason Ngo" userId="S::ngoclarkjason@cityuniversity.edu::2b34b64c-11a7-4bf0-9698-880008265935" providerId="AD" clId="Web-{3B3FF2D6-0116-2E51-FC1D-1B3DBFE1FD35}" dt="2025-07-18T22:56:37.676" v="1319" actId="14100"/>
          <ac:spMkLst>
            <pc:docMk/>
            <pc:sldMk cId="3712092304" sldId="599"/>
            <ac:spMk id="3" creationId="{00000000-0000-0000-0000-000000000000}"/>
          </ac:spMkLst>
        </pc:spChg>
      </pc:sldChg>
      <pc:sldChg chg="modSp">
        <pc:chgData name="Clark Jason Ngo" userId="S::ngoclarkjason@cityuniversity.edu::2b34b64c-11a7-4bf0-9698-880008265935" providerId="AD" clId="Web-{3B3FF2D6-0116-2E51-FC1D-1B3DBFE1FD35}" dt="2025-07-18T22:57:19.224" v="1374" actId="20577"/>
        <pc:sldMkLst>
          <pc:docMk/>
          <pc:sldMk cId="716079258" sldId="681"/>
        </pc:sldMkLst>
        <pc:spChg chg="mod">
          <ac:chgData name="Clark Jason Ngo" userId="S::ngoclarkjason@cityuniversity.edu::2b34b64c-11a7-4bf0-9698-880008265935" providerId="AD" clId="Web-{3B3FF2D6-0116-2E51-FC1D-1B3DBFE1FD35}" dt="2025-07-18T20:00:33.269" v="396" actId="1076"/>
          <ac:spMkLst>
            <pc:docMk/>
            <pc:sldMk cId="716079258" sldId="681"/>
            <ac:spMk id="3" creationId="{371F130C-E3D0-0E71-BDED-DDEB9AF247B3}"/>
          </ac:spMkLst>
        </pc:spChg>
        <pc:spChg chg="mod">
          <ac:chgData name="Clark Jason Ngo" userId="S::ngoclarkjason@cityuniversity.edu::2b34b64c-11a7-4bf0-9698-880008265935" providerId="AD" clId="Web-{3B3FF2D6-0116-2E51-FC1D-1B3DBFE1FD35}" dt="2025-07-18T22:57:19.224" v="1374" actId="20577"/>
          <ac:spMkLst>
            <pc:docMk/>
            <pc:sldMk cId="716079258" sldId="681"/>
            <ac:spMk id="4" creationId="{71F3283E-84B5-DF6D-A1F6-DA708F2AD545}"/>
          </ac:spMkLst>
        </pc:spChg>
      </pc:sldChg>
      <pc:sldChg chg="modSp add ord replId modNotes">
        <pc:chgData name="Clark Jason Ngo" userId="S::ngoclarkjason@cityuniversity.edu::2b34b64c-11a7-4bf0-9698-880008265935" providerId="AD" clId="Web-{3B3FF2D6-0116-2E51-FC1D-1B3DBFE1FD35}" dt="2025-07-18T22:07:09.052" v="1114"/>
        <pc:sldMkLst>
          <pc:docMk/>
          <pc:sldMk cId="3806359162" sldId="682"/>
        </pc:sldMkLst>
      </pc:sldChg>
      <pc:sldChg chg="addSp delSp modSp add del mod replId modClrScheme chgLayout">
        <pc:chgData name="Clark Jason Ngo" userId="S::ngoclarkjason@cityuniversity.edu::2b34b64c-11a7-4bf0-9698-880008265935" providerId="AD" clId="Web-{3B3FF2D6-0116-2E51-FC1D-1B3DBFE1FD35}" dt="2025-07-17T23:39:21.495" v="103"/>
        <pc:sldMkLst>
          <pc:docMk/>
          <pc:sldMk cId="2385641972" sldId="683"/>
        </pc:sldMkLst>
      </pc:sldChg>
      <pc:sldChg chg="modSp add ord replId">
        <pc:chgData name="Clark Jason Ngo" userId="S::ngoclarkjason@cityuniversity.edu::2b34b64c-11a7-4bf0-9698-880008265935" providerId="AD" clId="Web-{3B3FF2D6-0116-2E51-FC1D-1B3DBFE1FD35}" dt="2025-07-17T23:38:38.369" v="91" actId="20577"/>
        <pc:sldMkLst>
          <pc:docMk/>
          <pc:sldMk cId="3905458965" sldId="684"/>
        </pc:sldMkLst>
      </pc:sldChg>
      <pc:sldChg chg="modSp add ord replId modNotes">
        <pc:chgData name="Clark Jason Ngo" userId="S::ngoclarkjason@cityuniversity.edu::2b34b64c-11a7-4bf0-9698-880008265935" providerId="AD" clId="Web-{3B3FF2D6-0116-2E51-FC1D-1B3DBFE1FD35}" dt="2025-07-17T23:50:18.591" v="146"/>
        <pc:sldMkLst>
          <pc:docMk/>
          <pc:sldMk cId="1859553706" sldId="685"/>
        </pc:sldMkLst>
      </pc:sldChg>
      <pc:sldChg chg="addSp delSp modSp add replId modNotes">
        <pc:chgData name="Clark Jason Ngo" userId="S::ngoclarkjason@cityuniversity.edu::2b34b64c-11a7-4bf0-9698-880008265935" providerId="AD" clId="Web-{3B3FF2D6-0116-2E51-FC1D-1B3DBFE1FD35}" dt="2025-07-18T22:07:05.974" v="1112"/>
        <pc:sldMkLst>
          <pc:docMk/>
          <pc:sldMk cId="386964862" sldId="686"/>
        </pc:sldMkLst>
      </pc:sldChg>
      <pc:sldChg chg="modSp add replId">
        <pc:chgData name="Clark Jason Ngo" userId="S::ngoclarkjason@cityuniversity.edu::2b34b64c-11a7-4bf0-9698-880008265935" providerId="AD" clId="Web-{3B3FF2D6-0116-2E51-FC1D-1B3DBFE1FD35}" dt="2025-07-18T22:07:23.349" v="1118" actId="20577"/>
        <pc:sldMkLst>
          <pc:docMk/>
          <pc:sldMk cId="224708200" sldId="687"/>
        </pc:sldMkLst>
        <pc:spChg chg="mod">
          <ac:chgData name="Clark Jason Ngo" userId="S::ngoclarkjason@cityuniversity.edu::2b34b64c-11a7-4bf0-9698-880008265935" providerId="AD" clId="Web-{3B3FF2D6-0116-2E51-FC1D-1B3DBFE1FD35}" dt="2025-07-18T22:07:23.349" v="1118" actId="20577"/>
          <ac:spMkLst>
            <pc:docMk/>
            <pc:sldMk cId="224708200" sldId="687"/>
            <ac:spMk id="3" creationId="{1CF33031-773C-0A24-27A6-285427FC70E3}"/>
          </ac:spMkLst>
        </pc:spChg>
      </pc:sldChg>
      <pc:sldChg chg="addSp delSp modSp add replId modNotes">
        <pc:chgData name="Clark Jason Ngo" userId="S::ngoclarkjason@cityuniversity.edu::2b34b64c-11a7-4bf0-9698-880008265935" providerId="AD" clId="Web-{3B3FF2D6-0116-2E51-FC1D-1B3DBFE1FD35}" dt="2025-07-17T23:53:58.253" v="216"/>
        <pc:sldMkLst>
          <pc:docMk/>
          <pc:sldMk cId="3306695773" sldId="688"/>
        </pc:sldMkLst>
      </pc:sldChg>
      <pc:sldChg chg="addSp modSp add replId">
        <pc:chgData name="Clark Jason Ngo" userId="S::ngoclarkjason@cityuniversity.edu::2b34b64c-11a7-4bf0-9698-880008265935" providerId="AD" clId="Web-{3B3FF2D6-0116-2E51-FC1D-1B3DBFE1FD35}" dt="2025-07-17T23:54:02.081" v="218" actId="1076"/>
        <pc:sldMkLst>
          <pc:docMk/>
          <pc:sldMk cId="4135468538" sldId="689"/>
        </pc:sldMkLst>
      </pc:sldChg>
      <pc:sldChg chg="addSp delSp modSp add replId modNotes">
        <pc:chgData name="Clark Jason Ngo" userId="S::ngoclarkjason@cityuniversity.edu::2b34b64c-11a7-4bf0-9698-880008265935" providerId="AD" clId="Web-{3B3FF2D6-0116-2E51-FC1D-1B3DBFE1FD35}" dt="2025-07-17T23:56:24.788" v="326" actId="20577"/>
        <pc:sldMkLst>
          <pc:docMk/>
          <pc:sldMk cId="2536547551" sldId="690"/>
        </pc:sldMkLst>
      </pc:sldChg>
      <pc:sldChg chg="addSp delSp modSp add replId modNotes">
        <pc:chgData name="Clark Jason Ngo" userId="S::ngoclarkjason@cityuniversity.edu::2b34b64c-11a7-4bf0-9698-880008265935" providerId="AD" clId="Web-{3B3FF2D6-0116-2E51-FC1D-1B3DBFE1FD35}" dt="2025-07-18T00:00:07.168" v="380"/>
        <pc:sldMkLst>
          <pc:docMk/>
          <pc:sldMk cId="2461767350" sldId="691"/>
        </pc:sldMkLst>
      </pc:sldChg>
      <pc:sldChg chg="addSp delSp modSp add ord replId modNotes">
        <pc:chgData name="Clark Jason Ngo" userId="S::ngoclarkjason@cityuniversity.edu::2b34b64c-11a7-4bf0-9698-880008265935" providerId="AD" clId="Web-{3B3FF2D6-0116-2E51-FC1D-1B3DBFE1FD35}" dt="2025-07-18T22:05:11.910" v="1094"/>
        <pc:sldMkLst>
          <pc:docMk/>
          <pc:sldMk cId="3924604639" sldId="692"/>
        </pc:sldMkLst>
      </pc:sldChg>
      <pc:sldChg chg="modSp add replId modNotes">
        <pc:chgData name="Clark Jason Ngo" userId="S::ngoclarkjason@cityuniversity.edu::2b34b64c-11a7-4bf0-9698-880008265935" providerId="AD" clId="Web-{3B3FF2D6-0116-2E51-FC1D-1B3DBFE1FD35}" dt="2025-07-18T20:15:16.010" v="439" actId="20577"/>
        <pc:sldMkLst>
          <pc:docMk/>
          <pc:sldMk cId="2306607774" sldId="693"/>
        </pc:sldMkLst>
      </pc:sldChg>
      <pc:sldChg chg="delSp modSp add replId modNotes">
        <pc:chgData name="Clark Jason Ngo" userId="S::ngoclarkjason@cityuniversity.edu::2b34b64c-11a7-4bf0-9698-880008265935" providerId="AD" clId="Web-{3B3FF2D6-0116-2E51-FC1D-1B3DBFE1FD35}" dt="2025-07-18T20:20:26.257" v="642"/>
        <pc:sldMkLst>
          <pc:docMk/>
          <pc:sldMk cId="1547843333" sldId="694"/>
        </pc:sldMkLst>
      </pc:sldChg>
      <pc:sldChg chg="delSp modSp add replId">
        <pc:chgData name="Clark Jason Ngo" userId="S::ngoclarkjason@cityuniversity.edu::2b34b64c-11a7-4bf0-9698-880008265935" providerId="AD" clId="Web-{3B3FF2D6-0116-2E51-FC1D-1B3DBFE1FD35}" dt="2025-07-18T20:20:18.476" v="640"/>
        <pc:sldMkLst>
          <pc:docMk/>
          <pc:sldMk cId="2462464344" sldId="695"/>
        </pc:sldMkLst>
      </pc:sldChg>
      <pc:sldChg chg="delSp modSp add replId modNotes">
        <pc:chgData name="Clark Jason Ngo" userId="S::ngoclarkjason@cityuniversity.edu::2b34b64c-11a7-4bf0-9698-880008265935" providerId="AD" clId="Web-{3B3FF2D6-0116-2E51-FC1D-1B3DBFE1FD35}" dt="2025-07-18T20:23:08.740" v="751" actId="20577"/>
        <pc:sldMkLst>
          <pc:docMk/>
          <pc:sldMk cId="3912611534" sldId="696"/>
        </pc:sldMkLst>
      </pc:sldChg>
      <pc:sldChg chg="addSp delSp modSp add replId modNotes">
        <pc:chgData name="Clark Jason Ngo" userId="S::ngoclarkjason@cityuniversity.edu::2b34b64c-11a7-4bf0-9698-880008265935" providerId="AD" clId="Web-{3B3FF2D6-0116-2E51-FC1D-1B3DBFE1FD35}" dt="2025-07-18T22:04:10.565" v="1076"/>
        <pc:sldMkLst>
          <pc:docMk/>
          <pc:sldMk cId="540393180" sldId="697"/>
        </pc:sldMkLst>
      </pc:sldChg>
      <pc:sldChg chg="modSp add ord replId modNotes">
        <pc:chgData name="Clark Jason Ngo" userId="S::ngoclarkjason@cityuniversity.edu::2b34b64c-11a7-4bf0-9698-880008265935" providerId="AD" clId="Web-{3B3FF2D6-0116-2E51-FC1D-1B3DBFE1FD35}" dt="2025-07-18T22:28:57.453" v="1197" actId="1076"/>
        <pc:sldMkLst>
          <pc:docMk/>
          <pc:sldMk cId="3260201097" sldId="698"/>
        </pc:sldMkLst>
      </pc:sldChg>
      <pc:sldChg chg="addSp delSp modSp add replId modNotes">
        <pc:chgData name="Clark Jason Ngo" userId="S::ngoclarkjason@cityuniversity.edu::2b34b64c-11a7-4bf0-9698-880008265935" providerId="AD" clId="Web-{3B3FF2D6-0116-2E51-FC1D-1B3DBFE1FD35}" dt="2025-07-18T22:03:53.049" v="1075"/>
        <pc:sldMkLst>
          <pc:docMk/>
          <pc:sldMk cId="4270199055" sldId="699"/>
        </pc:sldMkLst>
      </pc:sldChg>
      <pc:sldChg chg="addSp delSp modSp add replId">
        <pc:chgData name="Clark Jason Ngo" userId="S::ngoclarkjason@cityuniversity.edu::2b34b64c-11a7-4bf0-9698-880008265935" providerId="AD" clId="Web-{3B3FF2D6-0116-2E51-FC1D-1B3DBFE1FD35}" dt="2025-07-18T22:12:04.932" v="1125"/>
        <pc:sldMkLst>
          <pc:docMk/>
          <pc:sldMk cId="963613208" sldId="700"/>
        </pc:sldMkLst>
      </pc:sldChg>
      <pc:sldChg chg="addSp modSp add replId">
        <pc:chgData name="Clark Jason Ngo" userId="S::ngoclarkjason@cityuniversity.edu::2b34b64c-11a7-4bf0-9698-880008265935" providerId="AD" clId="Web-{3B3FF2D6-0116-2E51-FC1D-1B3DBFE1FD35}" dt="2025-07-18T22:14:39.810" v="1145" actId="20577"/>
        <pc:sldMkLst>
          <pc:docMk/>
          <pc:sldMk cId="3815234790" sldId="701"/>
        </pc:sldMkLst>
      </pc:sldChg>
      <pc:sldChg chg="modSp add replId">
        <pc:chgData name="Clark Jason Ngo" userId="S::ngoclarkjason@cityuniversity.edu::2b34b64c-11a7-4bf0-9698-880008265935" providerId="AD" clId="Web-{3B3FF2D6-0116-2E51-FC1D-1B3DBFE1FD35}" dt="2025-07-18T22:16:56.921" v="1176" actId="20577"/>
        <pc:sldMkLst>
          <pc:docMk/>
          <pc:sldMk cId="2719671051" sldId="702"/>
        </pc:sldMkLst>
      </pc:sldChg>
      <pc:sldChg chg="addSp delSp modSp add del replId">
        <pc:chgData name="Clark Jason Ngo" userId="S::ngoclarkjason@cityuniversity.edu::2b34b64c-11a7-4bf0-9698-880008265935" providerId="AD" clId="Web-{3B3FF2D6-0116-2E51-FC1D-1B3DBFE1FD35}" dt="2025-07-18T22:16:48.562" v="1172" actId="20577"/>
        <pc:sldMkLst>
          <pc:docMk/>
          <pc:sldMk cId="2330397105" sldId="703"/>
        </pc:sldMkLst>
      </pc:sldChg>
      <pc:sldChg chg="addSp delSp modSp add replId">
        <pc:chgData name="Clark Jason Ngo" userId="S::ngoclarkjason@cityuniversity.edu::2b34b64c-11a7-4bf0-9698-880008265935" providerId="AD" clId="Web-{3B3FF2D6-0116-2E51-FC1D-1B3DBFE1FD35}" dt="2025-07-18T22:54:46.299" v="1282" actId="20577"/>
        <pc:sldMkLst>
          <pc:docMk/>
          <pc:sldMk cId="394149621" sldId="704"/>
        </pc:sldMkLst>
      </pc:sldChg>
      <pc:sldChg chg="new del">
        <pc:chgData name="Clark Jason Ngo" userId="S::ngoclarkjason@cityuniversity.edu::2b34b64c-11a7-4bf0-9698-880008265935" providerId="AD" clId="Web-{3B3FF2D6-0116-2E51-FC1D-1B3DBFE1FD35}" dt="2025-07-18T21:56:00.666" v="1034"/>
        <pc:sldMkLst>
          <pc:docMk/>
          <pc:sldMk cId="229381890" sldId="705"/>
        </pc:sldMkLst>
      </pc:sldChg>
      <pc:sldChg chg="addSp delSp modSp add replId">
        <pc:chgData name="Clark Jason Ngo" userId="S::ngoclarkjason@cityuniversity.edu::2b34b64c-11a7-4bf0-9698-880008265935" providerId="AD" clId="Web-{3B3FF2D6-0116-2E51-FC1D-1B3DBFE1FD35}" dt="2025-07-18T22:52:51.469" v="1256" actId="1076"/>
        <pc:sldMkLst>
          <pc:docMk/>
          <pc:sldMk cId="1668638348" sldId="706"/>
        </pc:sldMkLst>
      </pc:sldChg>
      <pc:sldChg chg="addSp delSp modSp add replId">
        <pc:chgData name="Clark Jason Ngo" userId="S::ngoclarkjason@cityuniversity.edu::2b34b64c-11a7-4bf0-9698-880008265935" providerId="AD" clId="Web-{3B3FF2D6-0116-2E51-FC1D-1B3DBFE1FD35}" dt="2025-07-18T22:55:43.285" v="1300"/>
        <pc:sldMkLst>
          <pc:docMk/>
          <pc:sldMk cId="3449656206" sldId="707"/>
        </pc:sldMkLst>
      </pc:sldChg>
      <pc:sldChg chg="addSp modSp add replId">
        <pc:chgData name="Clark Jason Ngo" userId="S::ngoclarkjason@cityuniversity.edu::2b34b64c-11a7-4bf0-9698-880008265935" providerId="AD" clId="Web-{3B3FF2D6-0116-2E51-FC1D-1B3DBFE1FD35}" dt="2025-07-18T22:55:05.237" v="1290"/>
        <pc:sldMkLst>
          <pc:docMk/>
          <pc:sldMk cId="3899650378" sldId="708"/>
        </pc:sldMkLst>
      </pc:sldChg>
      <pc:sldChg chg="add del replId">
        <pc:chgData name="Clark Jason Ngo" userId="S::ngoclarkjason@cityuniversity.edu::2b34b64c-11a7-4bf0-9698-880008265935" providerId="AD" clId="Web-{3B3FF2D6-0116-2E51-FC1D-1B3DBFE1FD35}" dt="2025-07-18T22:54:10.955" v="1272"/>
        <pc:sldMkLst>
          <pc:docMk/>
          <pc:sldMk cId="4024818885" sldId="709"/>
        </pc:sldMkLst>
      </pc:sldChg>
      <pc:sldChg chg="modSp add replId">
        <pc:chgData name="Clark Jason Ngo" userId="S::ngoclarkjason@cityuniversity.edu::2b34b64c-11a7-4bf0-9698-880008265935" providerId="AD" clId="Web-{3B3FF2D6-0116-2E51-FC1D-1B3DBFE1FD35}" dt="2025-07-18T22:32:18.550" v="1229" actId="1076"/>
        <pc:sldMkLst>
          <pc:docMk/>
          <pc:sldMk cId="4011266272" sldId="710"/>
        </pc:sldMkLst>
      </pc:sldChg>
      <pc:sldChg chg="addSp delSp modSp add replId">
        <pc:chgData name="Clark Jason Ngo" userId="S::ngoclarkjason@cityuniversity.edu::2b34b64c-11a7-4bf0-9698-880008265935" providerId="AD" clId="Web-{3B3FF2D6-0116-2E51-FC1D-1B3DBFE1FD35}" dt="2025-07-18T22:55:31.347" v="1297"/>
        <pc:sldMkLst>
          <pc:docMk/>
          <pc:sldMk cId="990918750" sldId="711"/>
        </pc:sldMkLst>
      </pc:sldChg>
      <pc:sldChg chg="addSp delSp modSp add replId">
        <pc:chgData name="Clark Jason Ngo" userId="S::ngoclarkjason@cityuniversity.edu::2b34b64c-11a7-4bf0-9698-880008265935" providerId="AD" clId="Web-{3B3FF2D6-0116-2E51-FC1D-1B3DBFE1FD35}" dt="2025-07-18T22:55:17.190" v="1293"/>
        <pc:sldMkLst>
          <pc:docMk/>
          <pc:sldMk cId="1432127964" sldId="712"/>
        </pc:sldMkLst>
      </pc:sldChg>
      <pc:sldChg chg="addSp delSp modSp add replId">
        <pc:chgData name="Clark Jason Ngo" userId="S::ngoclarkjason@cityuniversity.edu::2b34b64c-11a7-4bf0-9698-880008265935" providerId="AD" clId="Web-{3B3FF2D6-0116-2E51-FC1D-1B3DBFE1FD35}" dt="2025-07-18T22:56:11.332" v="1315" actId="1076"/>
        <pc:sldMkLst>
          <pc:docMk/>
          <pc:sldMk cId="1053299383" sldId="713"/>
        </pc:sldMkLst>
      </pc:sldChg>
    </pc:docChg>
  </pc:docChgLst>
  <pc:docChgLst>
    <pc:chgData name="Clark Jason Ngo" userId="S::ngoclarkjason@cityuniversity.edu::2b34b64c-11a7-4bf0-9698-880008265935" providerId="AD" clId="Web-{2B40E80D-2436-AA73-9F5F-CBA424F04E3A}"/>
    <pc:docChg chg="addSld delSld modSld">
      <pc:chgData name="Clark Jason Ngo" userId="S::ngoclarkjason@cityuniversity.edu::2b34b64c-11a7-4bf0-9698-880008265935" providerId="AD" clId="Web-{2B40E80D-2436-AA73-9F5F-CBA424F04E3A}" dt="2024-10-02T22:16:41.582" v="31"/>
      <pc:docMkLst>
        <pc:docMk/>
      </pc:docMkLst>
      <pc:sldChg chg="addSp delSp modSp">
        <pc:chgData name="Clark Jason Ngo" userId="S::ngoclarkjason@cityuniversity.edu::2b34b64c-11a7-4bf0-9698-880008265935" providerId="AD" clId="Web-{2B40E80D-2436-AA73-9F5F-CBA424F04E3A}" dt="2024-10-02T22:13:24.356" v="10"/>
        <pc:sldMkLst>
          <pc:docMk/>
          <pc:sldMk cId="0" sldId="353"/>
        </pc:sldMkLst>
      </pc:sldChg>
      <pc:sldChg chg="del">
        <pc:chgData name="Clark Jason Ngo" userId="S::ngoclarkjason@cityuniversity.edu::2b34b64c-11a7-4bf0-9698-880008265935" providerId="AD" clId="Web-{2B40E80D-2436-AA73-9F5F-CBA424F04E3A}" dt="2024-10-02T22:16:41.582" v="31"/>
        <pc:sldMkLst>
          <pc:docMk/>
          <pc:sldMk cId="277597112" sldId="606"/>
        </pc:sldMkLst>
      </pc:sldChg>
      <pc:sldChg chg="modSp">
        <pc:chgData name="Clark Jason Ngo" userId="S::ngoclarkjason@cityuniversity.edu::2b34b64c-11a7-4bf0-9698-880008265935" providerId="AD" clId="Web-{2B40E80D-2436-AA73-9F5F-CBA424F04E3A}" dt="2024-10-02T22:08:16.814" v="2"/>
        <pc:sldMkLst>
          <pc:docMk/>
          <pc:sldMk cId="693752561" sldId="649"/>
        </pc:sldMkLst>
      </pc:sldChg>
      <pc:sldChg chg="modSp">
        <pc:chgData name="Clark Jason Ngo" userId="S::ngoclarkjason@cityuniversity.edu::2b34b64c-11a7-4bf0-9698-880008265935" providerId="AD" clId="Web-{2B40E80D-2436-AA73-9F5F-CBA424F04E3A}" dt="2024-10-02T22:08:34.408" v="5"/>
        <pc:sldMkLst>
          <pc:docMk/>
          <pc:sldMk cId="3466745642" sldId="650"/>
        </pc:sldMkLst>
      </pc:sldChg>
      <pc:sldChg chg="addSp delSp modSp new">
        <pc:chgData name="Clark Jason Ngo" userId="S::ngoclarkjason@cityuniversity.edu::2b34b64c-11a7-4bf0-9698-880008265935" providerId="AD" clId="Web-{2B40E80D-2436-AA73-9F5F-CBA424F04E3A}" dt="2024-10-02T22:16:37.176" v="30"/>
        <pc:sldMkLst>
          <pc:docMk/>
          <pc:sldMk cId="2399645673" sldId="680"/>
        </pc:sldMkLst>
      </pc:sldChg>
      <pc:sldChg chg="addSp delSp modSp add del replId">
        <pc:chgData name="Clark Jason Ngo" userId="S::ngoclarkjason@cityuniversity.edu::2b34b64c-11a7-4bf0-9698-880008265935" providerId="AD" clId="Web-{2B40E80D-2436-AA73-9F5F-CBA424F04E3A}" dt="2024-10-02T22:15:39.189" v="20"/>
        <pc:sldMkLst>
          <pc:docMk/>
          <pc:sldMk cId="2448072980" sldId="680"/>
        </pc:sldMkLst>
      </pc:sldChg>
      <pc:sldChg chg="new del">
        <pc:chgData name="Clark Jason Ngo" userId="S::ngoclarkjason@cityuniversity.edu::2b34b64c-11a7-4bf0-9698-880008265935" providerId="AD" clId="Web-{2B40E80D-2436-AA73-9F5F-CBA424F04E3A}" dt="2024-10-02T22:15:39.189" v="19"/>
        <pc:sldMkLst>
          <pc:docMk/>
          <pc:sldMk cId="795973339" sldId="681"/>
        </pc:sldMkLst>
      </pc:sldChg>
      <pc:sldChg chg="new del">
        <pc:chgData name="Clark Jason Ngo" userId="S::ngoclarkjason@cityuniversity.edu::2b34b64c-11a7-4bf0-9698-880008265935" providerId="AD" clId="Web-{2B40E80D-2436-AA73-9F5F-CBA424F04E3A}" dt="2024-10-02T22:15:39.189" v="18"/>
        <pc:sldMkLst>
          <pc:docMk/>
          <pc:sldMk cId="664439387" sldId="682"/>
        </pc:sldMkLst>
      </pc:sldChg>
      <pc:sldChg chg="new del">
        <pc:chgData name="Clark Jason Ngo" userId="S::ngoclarkjason@cityuniversity.edu::2b34b64c-11a7-4bf0-9698-880008265935" providerId="AD" clId="Web-{2B40E80D-2436-AA73-9F5F-CBA424F04E3A}" dt="2024-10-02T22:15:38.049" v="17"/>
        <pc:sldMkLst>
          <pc:docMk/>
          <pc:sldMk cId="1550581339" sldId="683"/>
        </pc:sldMkLst>
      </pc:sldChg>
    </pc:docChg>
  </pc:docChgLst>
  <pc:docChgLst>
    <pc:chgData name="Clark Jason Ngo" userId="S::ngoclarkjason@cityuniversity.edu::2b34b64c-11a7-4bf0-9698-880008265935" providerId="AD" clId="Web-{F5DC1CDD-3246-752B-AE5B-F6B9700287EB}"/>
    <pc:docChg chg="addSld delSld modSld">
      <pc:chgData name="Clark Jason Ngo" userId="S::ngoclarkjason@cityuniversity.edu::2b34b64c-11a7-4bf0-9698-880008265935" providerId="AD" clId="Web-{F5DC1CDD-3246-752B-AE5B-F6B9700287EB}" dt="2025-08-01T21:34:23.910" v="311"/>
      <pc:docMkLst>
        <pc:docMk/>
      </pc:docMkLst>
      <pc:sldChg chg="modSp">
        <pc:chgData name="Clark Jason Ngo" userId="S::ngoclarkjason@cityuniversity.edu::2b34b64c-11a7-4bf0-9698-880008265935" providerId="AD" clId="Web-{F5DC1CDD-3246-752B-AE5B-F6B9700287EB}" dt="2025-08-01T21:29:24.029" v="293" actId="20577"/>
        <pc:sldMkLst>
          <pc:docMk/>
          <pc:sldMk cId="716079258" sldId="681"/>
        </pc:sldMkLst>
        <pc:spChg chg="mod">
          <ac:chgData name="Clark Jason Ngo" userId="S::ngoclarkjason@cityuniversity.edu::2b34b64c-11a7-4bf0-9698-880008265935" providerId="AD" clId="Web-{F5DC1CDD-3246-752B-AE5B-F6B9700287EB}" dt="2025-08-01T21:29:24.029" v="293" actId="20577"/>
          <ac:spMkLst>
            <pc:docMk/>
            <pc:sldMk cId="716079258" sldId="681"/>
            <ac:spMk id="4" creationId="{71F3283E-84B5-DF6D-A1F6-DA708F2AD545}"/>
          </ac:spMkLst>
        </pc:spChg>
      </pc:sldChg>
      <pc:sldChg chg="addSp delSp modSp">
        <pc:chgData name="Clark Jason Ngo" userId="S::ngoclarkjason@cityuniversity.edu::2b34b64c-11a7-4bf0-9698-880008265935" providerId="AD" clId="Web-{F5DC1CDD-3246-752B-AE5B-F6B9700287EB}" dt="2025-08-01T17:17:37.198" v="2"/>
        <pc:sldMkLst>
          <pc:docMk/>
          <pc:sldMk cId="386964862" sldId="686"/>
        </pc:sldMkLst>
        <pc:picChg chg="add mod ord">
          <ac:chgData name="Clark Jason Ngo" userId="S::ngoclarkjason@cityuniversity.edu::2b34b64c-11a7-4bf0-9698-880008265935" providerId="AD" clId="Web-{F5DC1CDD-3246-752B-AE5B-F6B9700287EB}" dt="2025-08-01T17:17:34.198" v="1"/>
          <ac:picMkLst>
            <pc:docMk/>
            <pc:sldMk cId="386964862" sldId="686"/>
            <ac:picMk id="7" creationId="{58EC4792-A028-D557-2D65-A470FDB04078}"/>
          </ac:picMkLst>
        </pc:picChg>
      </pc:sldChg>
      <pc:sldChg chg="modNotes">
        <pc:chgData name="Clark Jason Ngo" userId="S::ngoclarkjason@cityuniversity.edu::2b34b64c-11a7-4bf0-9698-880008265935" providerId="AD" clId="Web-{F5DC1CDD-3246-752B-AE5B-F6B9700287EB}" dt="2025-08-01T21:29:53.796" v="301"/>
        <pc:sldMkLst>
          <pc:docMk/>
          <pc:sldMk cId="224708200" sldId="687"/>
        </pc:sldMkLst>
      </pc:sldChg>
      <pc:sldChg chg="addSp delSp modSp modNotes">
        <pc:chgData name="Clark Jason Ngo" userId="S::ngoclarkjason@cityuniversity.edu::2b34b64c-11a7-4bf0-9698-880008265935" providerId="AD" clId="Web-{F5DC1CDD-3246-752B-AE5B-F6B9700287EB}" dt="2025-08-01T21:34:23.910" v="311"/>
        <pc:sldMkLst>
          <pc:docMk/>
          <pc:sldMk cId="3262942101" sldId="715"/>
        </pc:sldMkLst>
        <pc:spChg chg="mod">
          <ac:chgData name="Clark Jason Ngo" userId="S::ngoclarkjason@cityuniversity.edu::2b34b64c-11a7-4bf0-9698-880008265935" providerId="AD" clId="Web-{F5DC1CDD-3246-752B-AE5B-F6B9700287EB}" dt="2025-08-01T21:16:59.272" v="19" actId="20577"/>
          <ac:spMkLst>
            <pc:docMk/>
            <pc:sldMk cId="3262942101" sldId="715"/>
            <ac:spMk id="2" creationId="{CC81E444-73EA-0FE7-F524-77F050382555}"/>
          </ac:spMkLst>
        </pc:spChg>
        <pc:spChg chg="add mod">
          <ac:chgData name="Clark Jason Ngo" userId="S::ngoclarkjason@cityuniversity.edu::2b34b64c-11a7-4bf0-9698-880008265935" providerId="AD" clId="Web-{F5DC1CDD-3246-752B-AE5B-F6B9700287EB}" dt="2025-08-01T21:28:22.011" v="261" actId="20577"/>
          <ac:spMkLst>
            <pc:docMk/>
            <pc:sldMk cId="3262942101" sldId="715"/>
            <ac:spMk id="5" creationId="{54AA0A0D-8A77-1F00-A419-66D8B1CFAAB2}"/>
          </ac:spMkLst>
        </pc:spChg>
        <pc:picChg chg="add mod">
          <ac:chgData name="Clark Jason Ngo" userId="S::ngoclarkjason@cityuniversity.edu::2b34b64c-11a7-4bf0-9698-880008265935" providerId="AD" clId="Web-{F5DC1CDD-3246-752B-AE5B-F6B9700287EB}" dt="2025-08-01T21:34:23.910" v="311"/>
          <ac:picMkLst>
            <pc:docMk/>
            <pc:sldMk cId="3262942101" sldId="715"/>
            <ac:picMk id="7" creationId="{2C4265EE-9E9B-78E2-ECAF-8AE21812EF28}"/>
          </ac:picMkLst>
        </pc:picChg>
      </pc:sldChg>
      <pc:sldChg chg="addSp delSp modSp del">
        <pc:chgData name="Clark Jason Ngo" userId="S::ngoclarkjason@cityuniversity.edu::2b34b64c-11a7-4bf0-9698-880008265935" providerId="AD" clId="Web-{F5DC1CDD-3246-752B-AE5B-F6B9700287EB}" dt="2025-08-01T21:29:42.171" v="296"/>
        <pc:sldMkLst>
          <pc:docMk/>
          <pc:sldMk cId="584688357" sldId="719"/>
        </pc:sldMkLst>
      </pc:sldChg>
      <pc:sldChg chg="del">
        <pc:chgData name="Clark Jason Ngo" userId="S::ngoclarkjason@cityuniversity.edu::2b34b64c-11a7-4bf0-9698-880008265935" providerId="AD" clId="Web-{F5DC1CDD-3246-752B-AE5B-F6B9700287EB}" dt="2025-08-01T21:29:42.874" v="297"/>
        <pc:sldMkLst>
          <pc:docMk/>
          <pc:sldMk cId="3914250994" sldId="720"/>
        </pc:sldMkLst>
      </pc:sldChg>
      <pc:sldChg chg="del">
        <pc:chgData name="Clark Jason Ngo" userId="S::ngoclarkjason@cityuniversity.edu::2b34b64c-11a7-4bf0-9698-880008265935" providerId="AD" clId="Web-{F5DC1CDD-3246-752B-AE5B-F6B9700287EB}" dt="2025-08-01T21:29:43.452" v="298"/>
        <pc:sldMkLst>
          <pc:docMk/>
          <pc:sldMk cId="281274903" sldId="721"/>
        </pc:sldMkLst>
      </pc:sldChg>
      <pc:sldChg chg="del">
        <pc:chgData name="Clark Jason Ngo" userId="S::ngoclarkjason@cityuniversity.edu::2b34b64c-11a7-4bf0-9698-880008265935" providerId="AD" clId="Web-{F5DC1CDD-3246-752B-AE5B-F6B9700287EB}" dt="2025-08-01T21:29:44.218" v="299"/>
        <pc:sldMkLst>
          <pc:docMk/>
          <pc:sldMk cId="244997246" sldId="722"/>
        </pc:sldMkLst>
      </pc:sldChg>
      <pc:sldChg chg="addSp modSp modNotes">
        <pc:chgData name="Clark Jason Ngo" userId="S::ngoclarkjason@cityuniversity.edu::2b34b64c-11a7-4bf0-9698-880008265935" providerId="AD" clId="Web-{F5DC1CDD-3246-752B-AE5B-F6B9700287EB}" dt="2025-08-01T21:26:12.835" v="195"/>
        <pc:sldMkLst>
          <pc:docMk/>
          <pc:sldMk cId="2902499604" sldId="727"/>
        </pc:sldMkLst>
        <pc:spChg chg="mod">
          <ac:chgData name="Clark Jason Ngo" userId="S::ngoclarkjason@cityuniversity.edu::2b34b64c-11a7-4bf0-9698-880008265935" providerId="AD" clId="Web-{F5DC1CDD-3246-752B-AE5B-F6B9700287EB}" dt="2025-08-01T21:19:20.555" v="49" actId="20577"/>
          <ac:spMkLst>
            <pc:docMk/>
            <pc:sldMk cId="2902499604" sldId="727"/>
            <ac:spMk id="2" creationId="{0B85A324-A9C8-9340-4E9E-CEF4146C0165}"/>
          </ac:spMkLst>
        </pc:spChg>
        <pc:picChg chg="add mod">
          <ac:chgData name="Clark Jason Ngo" userId="S::ngoclarkjason@cityuniversity.edu::2b34b64c-11a7-4bf0-9698-880008265935" providerId="AD" clId="Web-{F5DC1CDD-3246-752B-AE5B-F6B9700287EB}" dt="2025-08-01T21:19:26.743" v="51" actId="1076"/>
          <ac:picMkLst>
            <pc:docMk/>
            <pc:sldMk cId="2902499604" sldId="727"/>
            <ac:picMk id="3" creationId="{652501B9-20BD-37AE-0F0D-AC06A6C97B2C}"/>
          </ac:picMkLst>
        </pc:picChg>
      </pc:sldChg>
      <pc:sldChg chg="delSp modSp modNotes">
        <pc:chgData name="Clark Jason Ngo" userId="S::ngoclarkjason@cityuniversity.edu::2b34b64c-11a7-4bf0-9698-880008265935" providerId="AD" clId="Web-{F5DC1CDD-3246-752B-AE5B-F6B9700287EB}" dt="2025-08-01T21:27:32.648" v="253"/>
        <pc:sldMkLst>
          <pc:docMk/>
          <pc:sldMk cId="1828165847" sldId="728"/>
        </pc:sldMkLst>
        <pc:spChg chg="mod">
          <ac:chgData name="Clark Jason Ngo" userId="S::ngoclarkjason@cityuniversity.edu::2b34b64c-11a7-4bf0-9698-880008265935" providerId="AD" clId="Web-{F5DC1CDD-3246-752B-AE5B-F6B9700287EB}" dt="2025-08-01T21:26:31.945" v="213" actId="20577"/>
          <ac:spMkLst>
            <pc:docMk/>
            <pc:sldMk cId="1828165847" sldId="728"/>
            <ac:spMk id="2" creationId="{912E6EE7-5368-2ACB-A5AF-729F297E372F}"/>
          </ac:spMkLst>
        </pc:spChg>
        <pc:spChg chg="mod">
          <ac:chgData name="Clark Jason Ngo" userId="S::ngoclarkjason@cityuniversity.edu::2b34b64c-11a7-4bf0-9698-880008265935" providerId="AD" clId="Web-{F5DC1CDD-3246-752B-AE5B-F6B9700287EB}" dt="2025-08-01T21:26:48.882" v="223" actId="20577"/>
          <ac:spMkLst>
            <pc:docMk/>
            <pc:sldMk cId="1828165847" sldId="728"/>
            <ac:spMk id="4" creationId="{85D3196B-EEB2-A96C-B1FF-18CDA14AFF27}"/>
          </ac:spMkLst>
        </pc:spChg>
      </pc:sldChg>
      <pc:sldChg chg="del">
        <pc:chgData name="Clark Jason Ngo" userId="S::ngoclarkjason@cityuniversity.edu::2b34b64c-11a7-4bf0-9698-880008265935" providerId="AD" clId="Web-{F5DC1CDD-3246-752B-AE5B-F6B9700287EB}" dt="2025-08-01T21:29:39.952" v="294"/>
        <pc:sldMkLst>
          <pc:docMk/>
          <pc:sldMk cId="3168206202" sldId="729"/>
        </pc:sldMkLst>
      </pc:sldChg>
      <pc:sldChg chg="del">
        <pc:chgData name="Clark Jason Ngo" userId="S::ngoclarkjason@cityuniversity.edu::2b34b64c-11a7-4bf0-9698-880008265935" providerId="AD" clId="Web-{F5DC1CDD-3246-752B-AE5B-F6B9700287EB}" dt="2025-08-01T21:29:41.202" v="295"/>
        <pc:sldMkLst>
          <pc:docMk/>
          <pc:sldMk cId="460671039" sldId="730"/>
        </pc:sldMkLst>
      </pc:sldChg>
      <pc:sldChg chg="del">
        <pc:chgData name="Clark Jason Ngo" userId="S::ngoclarkjason@cityuniversity.edu::2b34b64c-11a7-4bf0-9698-880008265935" providerId="AD" clId="Web-{F5DC1CDD-3246-752B-AE5B-F6B9700287EB}" dt="2025-08-01T21:29:44.655" v="300"/>
        <pc:sldMkLst>
          <pc:docMk/>
          <pc:sldMk cId="3585623629" sldId="731"/>
        </pc:sldMkLst>
      </pc:sldChg>
      <pc:sldChg chg="delSp modSp add replId">
        <pc:chgData name="Clark Jason Ngo" userId="S::ngoclarkjason@cityuniversity.edu::2b34b64c-11a7-4bf0-9698-880008265935" providerId="AD" clId="Web-{F5DC1CDD-3246-752B-AE5B-F6B9700287EB}" dt="2025-08-01T21:33:47.264" v="303"/>
        <pc:sldMkLst>
          <pc:docMk/>
          <pc:sldMk cId="16475385" sldId="738"/>
        </pc:sldMkLst>
        <pc:spChg chg="mod">
          <ac:chgData name="Clark Jason Ngo" userId="S::ngoclarkjason@cityuniversity.edu::2b34b64c-11a7-4bf0-9698-880008265935" providerId="AD" clId="Web-{F5DC1CDD-3246-752B-AE5B-F6B9700287EB}" dt="2025-08-01T21:17:28.335" v="25" actId="20577"/>
          <ac:spMkLst>
            <pc:docMk/>
            <pc:sldMk cId="16475385" sldId="738"/>
            <ac:spMk id="2" creationId="{CF0DCF77-17CC-4367-1FA7-08A809372B7F}"/>
          </ac:spMkLst>
        </pc:spChg>
        <pc:spChg chg="mod">
          <ac:chgData name="Clark Jason Ngo" userId="S::ngoclarkjason@cityuniversity.edu::2b34b64c-11a7-4bf0-9698-880008265935" providerId="AD" clId="Web-{F5DC1CDD-3246-752B-AE5B-F6B9700287EB}" dt="2025-08-01T21:17:56.475" v="34" actId="20577"/>
          <ac:spMkLst>
            <pc:docMk/>
            <pc:sldMk cId="16475385" sldId="738"/>
            <ac:spMk id="5" creationId="{EF6D7631-C6B0-DFFB-0271-360802A68AA7}"/>
          </ac:spMkLst>
        </pc:spChg>
      </pc:sldChg>
      <pc:sldChg chg="delSp modSp add replId">
        <pc:chgData name="Clark Jason Ngo" userId="S::ngoclarkjason@cityuniversity.edu::2b34b64c-11a7-4bf0-9698-880008265935" providerId="AD" clId="Web-{F5DC1CDD-3246-752B-AE5B-F6B9700287EB}" dt="2025-08-01T21:33:52.327" v="304"/>
        <pc:sldMkLst>
          <pc:docMk/>
          <pc:sldMk cId="950124507" sldId="739"/>
        </pc:sldMkLst>
        <pc:spChg chg="mod">
          <ac:chgData name="Clark Jason Ngo" userId="S::ngoclarkjason@cityuniversity.edu::2b34b64c-11a7-4bf0-9698-880008265935" providerId="AD" clId="Web-{F5DC1CDD-3246-752B-AE5B-F6B9700287EB}" dt="2025-08-01T21:18:07.319" v="38" actId="20577"/>
          <ac:spMkLst>
            <pc:docMk/>
            <pc:sldMk cId="950124507" sldId="739"/>
            <ac:spMk id="5" creationId="{A2C66F41-ABBE-7401-C8C2-A527C248E6B9}"/>
          </ac:spMkLst>
        </pc:spChg>
      </pc:sldChg>
      <pc:sldChg chg="delSp modSp add replId modNotes">
        <pc:chgData name="Clark Jason Ngo" userId="S::ngoclarkjason@cityuniversity.edu::2b34b64c-11a7-4bf0-9698-880008265935" providerId="AD" clId="Web-{F5DC1CDD-3246-752B-AE5B-F6B9700287EB}" dt="2025-08-01T21:24:40.301" v="145"/>
        <pc:sldMkLst>
          <pc:docMk/>
          <pc:sldMk cId="3500473275" sldId="740"/>
        </pc:sldMkLst>
        <pc:spChg chg="mod">
          <ac:chgData name="Clark Jason Ngo" userId="S::ngoclarkjason@cityuniversity.edu::2b34b64c-11a7-4bf0-9698-880008265935" providerId="AD" clId="Web-{F5DC1CDD-3246-752B-AE5B-F6B9700287EB}" dt="2025-08-01T21:19:45.384" v="60" actId="20577"/>
          <ac:spMkLst>
            <pc:docMk/>
            <pc:sldMk cId="3500473275" sldId="740"/>
            <ac:spMk id="2" creationId="{EBF8DEE1-A07D-5184-C982-1A63E35E4795}"/>
          </ac:spMkLst>
        </pc:spChg>
        <pc:spChg chg="mod">
          <ac:chgData name="Clark Jason Ngo" userId="S::ngoclarkjason@cityuniversity.edu::2b34b64c-11a7-4bf0-9698-880008265935" providerId="AD" clId="Web-{F5DC1CDD-3246-752B-AE5B-F6B9700287EB}" dt="2025-08-01T21:19:41.696" v="55" actId="20577"/>
          <ac:spMkLst>
            <pc:docMk/>
            <pc:sldMk cId="3500473275" sldId="740"/>
            <ac:spMk id="4" creationId="{5C6D2E6C-9313-552A-7E04-CB7C1BE93140}"/>
          </ac:spMkLst>
        </pc:spChg>
      </pc:sldChg>
      <pc:sldChg chg="delSp modSp add replId modNotes">
        <pc:chgData name="Clark Jason Ngo" userId="S::ngoclarkjason@cityuniversity.edu::2b34b64c-11a7-4bf0-9698-880008265935" providerId="AD" clId="Web-{F5DC1CDD-3246-752B-AE5B-F6B9700287EB}" dt="2025-08-01T21:24:37.957" v="144"/>
        <pc:sldMkLst>
          <pc:docMk/>
          <pc:sldMk cId="251257067" sldId="741"/>
        </pc:sldMkLst>
        <pc:spChg chg="mod">
          <ac:chgData name="Clark Jason Ngo" userId="S::ngoclarkjason@cityuniversity.edu::2b34b64c-11a7-4bf0-9698-880008265935" providerId="AD" clId="Web-{F5DC1CDD-3246-752B-AE5B-F6B9700287EB}" dt="2025-08-01T21:20:06.228" v="67" actId="20577"/>
          <ac:spMkLst>
            <pc:docMk/>
            <pc:sldMk cId="251257067" sldId="741"/>
            <ac:spMk id="2" creationId="{A7B53738-0287-BFD8-A7CE-CABB8EF0E90C}"/>
          </ac:spMkLst>
        </pc:spChg>
        <pc:spChg chg="mod">
          <ac:chgData name="Clark Jason Ngo" userId="S::ngoclarkjason@cityuniversity.edu::2b34b64c-11a7-4bf0-9698-880008265935" providerId="AD" clId="Web-{F5DC1CDD-3246-752B-AE5B-F6B9700287EB}" dt="2025-08-01T21:20:10.400" v="71" actId="20577"/>
          <ac:spMkLst>
            <pc:docMk/>
            <pc:sldMk cId="251257067" sldId="741"/>
            <ac:spMk id="4" creationId="{04A6BD6F-7739-3F71-16EA-41A57909DDD5}"/>
          </ac:spMkLst>
        </pc:spChg>
      </pc:sldChg>
      <pc:sldChg chg="addSp delSp modSp add replId">
        <pc:chgData name="Clark Jason Ngo" userId="S::ngoclarkjason@cityuniversity.edu::2b34b64c-11a7-4bf0-9698-880008265935" providerId="AD" clId="Web-{F5DC1CDD-3246-752B-AE5B-F6B9700287EB}" dt="2025-08-01T21:24:12.690" v="131" actId="1076"/>
        <pc:sldMkLst>
          <pc:docMk/>
          <pc:sldMk cId="1323258287" sldId="742"/>
        </pc:sldMkLst>
        <pc:spChg chg="mod">
          <ac:chgData name="Clark Jason Ngo" userId="S::ngoclarkjason@cityuniversity.edu::2b34b64c-11a7-4bf0-9698-880008265935" providerId="AD" clId="Web-{F5DC1CDD-3246-752B-AE5B-F6B9700287EB}" dt="2025-08-01T21:23:36.889" v="122" actId="20577"/>
          <ac:spMkLst>
            <pc:docMk/>
            <pc:sldMk cId="1323258287" sldId="742"/>
            <ac:spMk id="2" creationId="{7143D9BB-74C8-0071-51AA-9C2E47051A1E}"/>
          </ac:spMkLst>
        </pc:spChg>
        <pc:graphicFrameChg chg="add mod ord modGraphic">
          <ac:chgData name="Clark Jason Ngo" userId="S::ngoclarkjason@cityuniversity.edu::2b34b64c-11a7-4bf0-9698-880008265935" providerId="AD" clId="Web-{F5DC1CDD-3246-752B-AE5B-F6B9700287EB}" dt="2025-08-01T21:24:12.690" v="131" actId="1076"/>
          <ac:graphicFrameMkLst>
            <pc:docMk/>
            <pc:sldMk cId="1323258287" sldId="742"/>
            <ac:graphicFrameMk id="8" creationId="{A39C584A-E275-5197-6BF9-03A0D89E1DC2}"/>
          </ac:graphicFrameMkLst>
        </pc:graphicFrameChg>
      </pc:sldChg>
      <pc:sldChg chg="addSp delSp modSp add replId modNotes">
        <pc:chgData name="Clark Jason Ngo" userId="S::ngoclarkjason@cityuniversity.edu::2b34b64c-11a7-4bf0-9698-880008265935" providerId="AD" clId="Web-{F5DC1CDD-3246-752B-AE5B-F6B9700287EB}" dt="2025-08-01T21:25:16.459" v="153"/>
        <pc:sldMkLst>
          <pc:docMk/>
          <pc:sldMk cId="2642689915" sldId="743"/>
        </pc:sldMkLst>
        <pc:spChg chg="mod">
          <ac:chgData name="Clark Jason Ngo" userId="S::ngoclarkjason@cityuniversity.edu::2b34b64c-11a7-4bf0-9698-880008265935" providerId="AD" clId="Web-{F5DC1CDD-3246-752B-AE5B-F6B9700287EB}" dt="2025-08-01T21:24:34.269" v="143" actId="20577"/>
          <ac:spMkLst>
            <pc:docMk/>
            <pc:sldMk cId="2642689915" sldId="743"/>
            <ac:spMk id="2" creationId="{D487FFA0-023C-3C73-3F2D-361ABD3BD374}"/>
          </ac:spMkLst>
        </pc:spChg>
        <pc:spChg chg="add mod">
          <ac:chgData name="Clark Jason Ngo" userId="S::ngoclarkjason@cityuniversity.edu::2b34b64c-11a7-4bf0-9698-880008265935" providerId="AD" clId="Web-{F5DC1CDD-3246-752B-AE5B-F6B9700287EB}" dt="2025-08-01T21:25:04.240" v="151" actId="20577"/>
          <ac:spMkLst>
            <pc:docMk/>
            <pc:sldMk cId="2642689915" sldId="743"/>
            <ac:spMk id="4" creationId="{7D925FA2-B3B6-BD94-7700-CC73B0AB00D5}"/>
          </ac:spMkLst>
        </pc:spChg>
      </pc:sldChg>
      <pc:sldChg chg="modSp add replId modNotes">
        <pc:chgData name="Clark Jason Ngo" userId="S::ngoclarkjason@cityuniversity.edu::2b34b64c-11a7-4bf0-9698-880008265935" providerId="AD" clId="Web-{F5DC1CDD-3246-752B-AE5B-F6B9700287EB}" dt="2025-08-01T21:25:50.850" v="192" actId="20577"/>
        <pc:sldMkLst>
          <pc:docMk/>
          <pc:sldMk cId="773131778" sldId="744"/>
        </pc:sldMkLst>
        <pc:spChg chg="mod">
          <ac:chgData name="Clark Jason Ngo" userId="S::ngoclarkjason@cityuniversity.edu::2b34b64c-11a7-4bf0-9698-880008265935" providerId="AD" clId="Web-{F5DC1CDD-3246-752B-AE5B-F6B9700287EB}" dt="2025-08-01T21:25:31.178" v="182" actId="20577"/>
          <ac:spMkLst>
            <pc:docMk/>
            <pc:sldMk cId="773131778" sldId="744"/>
            <ac:spMk id="2" creationId="{D3472A20-4FAB-7370-4BA4-B764D03DF7E1}"/>
          </ac:spMkLst>
        </pc:spChg>
        <pc:spChg chg="mod">
          <ac:chgData name="Clark Jason Ngo" userId="S::ngoclarkjason@cityuniversity.edu::2b34b64c-11a7-4bf0-9698-880008265935" providerId="AD" clId="Web-{F5DC1CDD-3246-752B-AE5B-F6B9700287EB}" dt="2025-08-01T21:25:50.850" v="192" actId="20577"/>
          <ac:spMkLst>
            <pc:docMk/>
            <pc:sldMk cId="773131778" sldId="744"/>
            <ac:spMk id="4" creationId="{9A5C899E-2FCB-232D-CDAC-9A01AD513E06}"/>
          </ac:spMkLst>
        </pc:spChg>
      </pc:sldChg>
      <pc:sldChg chg="delSp modSp add replId modNotes">
        <pc:chgData name="Clark Jason Ngo" userId="S::ngoclarkjason@cityuniversity.edu::2b34b64c-11a7-4bf0-9698-880008265935" providerId="AD" clId="Web-{F5DC1CDD-3246-752B-AE5B-F6B9700287EB}" dt="2025-08-01T21:27:35.883" v="254"/>
        <pc:sldMkLst>
          <pc:docMk/>
          <pc:sldMk cId="3956022615" sldId="745"/>
        </pc:sldMkLst>
        <pc:spChg chg="mod">
          <ac:chgData name="Clark Jason Ngo" userId="S::ngoclarkjason@cityuniversity.edu::2b34b64c-11a7-4bf0-9698-880008265935" providerId="AD" clId="Web-{F5DC1CDD-3246-752B-AE5B-F6B9700287EB}" dt="2025-08-01T21:27:02.570" v="227" actId="20577"/>
          <ac:spMkLst>
            <pc:docMk/>
            <pc:sldMk cId="3956022615" sldId="745"/>
            <ac:spMk id="2" creationId="{2B6F6911-40F2-3664-35B2-CE704791EF6D}"/>
          </ac:spMkLst>
        </pc:spChg>
        <pc:spChg chg="mod">
          <ac:chgData name="Clark Jason Ngo" userId="S::ngoclarkjason@cityuniversity.edu::2b34b64c-11a7-4bf0-9698-880008265935" providerId="AD" clId="Web-{F5DC1CDD-3246-752B-AE5B-F6B9700287EB}" dt="2025-08-01T21:27:09.773" v="229" actId="20577"/>
          <ac:spMkLst>
            <pc:docMk/>
            <pc:sldMk cId="3956022615" sldId="745"/>
            <ac:spMk id="4" creationId="{6585B2E8-8E05-B82D-5EF5-AC37285FA0A6}"/>
          </ac:spMkLst>
        </pc:spChg>
      </pc:sldChg>
      <pc:sldChg chg="addSp delSp modSp add replId modNotes">
        <pc:chgData name="Clark Jason Ngo" userId="S::ngoclarkjason@cityuniversity.edu::2b34b64c-11a7-4bf0-9698-880008265935" providerId="AD" clId="Web-{F5DC1CDD-3246-752B-AE5B-F6B9700287EB}" dt="2025-08-01T21:28:11.698" v="257"/>
        <pc:sldMkLst>
          <pc:docMk/>
          <pc:sldMk cId="82351170" sldId="746"/>
        </pc:sldMkLst>
        <pc:spChg chg="mod">
          <ac:chgData name="Clark Jason Ngo" userId="S::ngoclarkjason@cityuniversity.edu::2b34b64c-11a7-4bf0-9698-880008265935" providerId="AD" clId="Web-{F5DC1CDD-3246-752B-AE5B-F6B9700287EB}" dt="2025-08-01T21:27:19.758" v="249" actId="20577"/>
          <ac:spMkLst>
            <pc:docMk/>
            <pc:sldMk cId="82351170" sldId="746"/>
            <ac:spMk id="2" creationId="{D1E7E8E0-7E8B-254B-9253-0B6071363F4B}"/>
          </ac:spMkLst>
        </pc:spChg>
        <pc:graphicFrameChg chg="add mod ord modGraphic">
          <ac:chgData name="Clark Jason Ngo" userId="S::ngoclarkjason@cityuniversity.edu::2b34b64c-11a7-4bf0-9698-880008265935" providerId="AD" clId="Web-{F5DC1CDD-3246-752B-AE5B-F6B9700287EB}" dt="2025-08-01T21:27:46.243" v="255"/>
          <ac:graphicFrameMkLst>
            <pc:docMk/>
            <pc:sldMk cId="82351170" sldId="746"/>
            <ac:graphicFrameMk id="8" creationId="{CDB2EF9B-4F09-97F7-EACC-544B26BAEEEB}"/>
          </ac:graphicFrameMkLst>
        </pc:graphicFrameChg>
      </pc:sldChg>
    </pc:docChg>
  </pc:docChgLst>
  <pc:docChgLst>
    <pc:chgData name="Clark Jason Ngo" userId="S::ngoclarkjason@cityuniversity.edu::2b34b64c-11a7-4bf0-9698-880008265935" providerId="AD" clId="Web-{72EFA856-594C-9D0A-B5C1-C7C6C27B112F}"/>
    <pc:docChg chg="addSld delSld modSld">
      <pc:chgData name="Clark Jason Ngo" userId="S::ngoclarkjason@cityuniversity.edu::2b34b64c-11a7-4bf0-9698-880008265935" providerId="AD" clId="Web-{72EFA856-594C-9D0A-B5C1-C7C6C27B112F}" dt="2025-07-24T16:31:43.105" v="111" actId="20577"/>
      <pc:docMkLst>
        <pc:docMk/>
      </pc:docMkLst>
      <pc:sldChg chg="modSp">
        <pc:chgData name="Clark Jason Ngo" userId="S::ngoclarkjason@cityuniversity.edu::2b34b64c-11a7-4bf0-9698-880008265935" providerId="AD" clId="Web-{72EFA856-594C-9D0A-B5C1-C7C6C27B112F}" dt="2025-07-24T16:24:08.943" v="25" actId="20577"/>
        <pc:sldMkLst>
          <pc:docMk/>
          <pc:sldMk cId="1739093303" sldId="588"/>
        </pc:sldMkLst>
      </pc:sldChg>
      <pc:sldChg chg="modSp">
        <pc:chgData name="Clark Jason Ngo" userId="S::ngoclarkjason@cityuniversity.edu::2b34b64c-11a7-4bf0-9698-880008265935" providerId="AD" clId="Web-{72EFA856-594C-9D0A-B5C1-C7C6C27B112F}" dt="2025-07-24T16:23:46.693" v="23" actId="20577"/>
        <pc:sldMkLst>
          <pc:docMk/>
          <pc:sldMk cId="716079258" sldId="681"/>
        </pc:sldMkLst>
        <pc:spChg chg="mod">
          <ac:chgData name="Clark Jason Ngo" userId="S::ngoclarkjason@cityuniversity.edu::2b34b64c-11a7-4bf0-9698-880008265935" providerId="AD" clId="Web-{72EFA856-594C-9D0A-B5C1-C7C6C27B112F}" dt="2025-07-24T16:23:46.693" v="23" actId="20577"/>
          <ac:spMkLst>
            <pc:docMk/>
            <pc:sldMk cId="716079258" sldId="681"/>
            <ac:spMk id="3" creationId="{371F130C-E3D0-0E71-BDED-DDEB9AF247B3}"/>
          </ac:spMkLst>
        </pc:spChg>
      </pc:sldChg>
      <pc:sldChg chg="del">
        <pc:chgData name="Clark Jason Ngo" userId="S::ngoclarkjason@cityuniversity.edu::2b34b64c-11a7-4bf0-9698-880008265935" providerId="AD" clId="Web-{72EFA856-594C-9D0A-B5C1-C7C6C27B112F}" dt="2025-07-24T16:24:36.256" v="51"/>
        <pc:sldMkLst>
          <pc:docMk/>
          <pc:sldMk cId="3905458965" sldId="684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256" v="49"/>
        <pc:sldMkLst>
          <pc:docMk/>
          <pc:sldMk cId="1859553706" sldId="685"/>
        </pc:sldMkLst>
      </pc:sldChg>
      <pc:sldChg chg="addSp delSp modSp">
        <pc:chgData name="Clark Jason Ngo" userId="S::ngoclarkjason@cityuniversity.edu::2b34b64c-11a7-4bf0-9698-880008265935" providerId="AD" clId="Web-{72EFA856-594C-9D0A-B5C1-C7C6C27B112F}" dt="2025-07-24T16:27:49.446" v="61" actId="20577"/>
        <pc:sldMkLst>
          <pc:docMk/>
          <pc:sldMk cId="386964862" sldId="686"/>
        </pc:sldMkLst>
        <pc:spChg chg="mod">
          <ac:chgData name="Clark Jason Ngo" userId="S::ngoclarkjason@cityuniversity.edu::2b34b64c-11a7-4bf0-9698-880008265935" providerId="AD" clId="Web-{72EFA856-594C-9D0A-B5C1-C7C6C27B112F}" dt="2025-07-24T16:27:49.446" v="61" actId="20577"/>
          <ac:spMkLst>
            <pc:docMk/>
            <pc:sldMk cId="386964862" sldId="686"/>
            <ac:spMk id="2" creationId="{E3D5962C-FE2C-0689-119B-26EB3FDDD3ED}"/>
          </ac:spMkLst>
        </pc:spChg>
      </pc:sldChg>
      <pc:sldChg chg="del">
        <pc:chgData name="Clark Jason Ngo" userId="S::ngoclarkjason@cityuniversity.edu::2b34b64c-11a7-4bf0-9698-880008265935" providerId="AD" clId="Web-{72EFA856-594C-9D0A-B5C1-C7C6C27B112F}" dt="2025-07-24T16:24:36.256" v="48"/>
        <pc:sldMkLst>
          <pc:docMk/>
          <pc:sldMk cId="3306695773" sldId="688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256" v="47"/>
        <pc:sldMkLst>
          <pc:docMk/>
          <pc:sldMk cId="4135468538" sldId="689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256" v="46"/>
        <pc:sldMkLst>
          <pc:docMk/>
          <pc:sldMk cId="2536547551" sldId="690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256" v="45"/>
        <pc:sldMkLst>
          <pc:docMk/>
          <pc:sldMk cId="2461767350" sldId="691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256" v="50"/>
        <pc:sldMkLst>
          <pc:docMk/>
          <pc:sldMk cId="3924604639" sldId="692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256" v="44"/>
        <pc:sldMkLst>
          <pc:docMk/>
          <pc:sldMk cId="2306607774" sldId="693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256" v="43"/>
        <pc:sldMkLst>
          <pc:docMk/>
          <pc:sldMk cId="1547843333" sldId="694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241" v="42"/>
        <pc:sldMkLst>
          <pc:docMk/>
          <pc:sldMk cId="2462464344" sldId="695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241" v="41"/>
        <pc:sldMkLst>
          <pc:docMk/>
          <pc:sldMk cId="3912611534" sldId="696"/>
        </pc:sldMkLst>
      </pc:sldChg>
      <pc:sldChg chg="addSp delSp modSp del">
        <pc:chgData name="Clark Jason Ngo" userId="S::ngoclarkjason@cityuniversity.edu::2b34b64c-11a7-4bf0-9698-880008265935" providerId="AD" clId="Web-{72EFA856-594C-9D0A-B5C1-C7C6C27B112F}" dt="2025-07-24T16:24:36.241" v="40"/>
        <pc:sldMkLst>
          <pc:docMk/>
          <pc:sldMk cId="540393180" sldId="697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241" v="37"/>
        <pc:sldMkLst>
          <pc:docMk/>
          <pc:sldMk cId="3260201097" sldId="698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241" v="36"/>
        <pc:sldMkLst>
          <pc:docMk/>
          <pc:sldMk cId="4270199055" sldId="699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241" v="35"/>
        <pc:sldMkLst>
          <pc:docMk/>
          <pc:sldMk cId="963613208" sldId="700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241" v="34"/>
        <pc:sldMkLst>
          <pc:docMk/>
          <pc:sldMk cId="3815234790" sldId="701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225" v="33"/>
        <pc:sldMkLst>
          <pc:docMk/>
          <pc:sldMk cId="2719671051" sldId="702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225" v="32"/>
        <pc:sldMkLst>
          <pc:docMk/>
          <pc:sldMk cId="2330397105" sldId="703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225" v="30"/>
        <pc:sldMkLst>
          <pc:docMk/>
          <pc:sldMk cId="394149621" sldId="704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225" v="29"/>
        <pc:sldMkLst>
          <pc:docMk/>
          <pc:sldMk cId="1668638348" sldId="706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225" v="28"/>
        <pc:sldMkLst>
          <pc:docMk/>
          <pc:sldMk cId="3449656206" sldId="707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631" v="53"/>
        <pc:sldMkLst>
          <pc:docMk/>
          <pc:sldMk cId="3899650378" sldId="708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225" v="31"/>
        <pc:sldMkLst>
          <pc:docMk/>
          <pc:sldMk cId="4011266272" sldId="710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225" v="27"/>
        <pc:sldMkLst>
          <pc:docMk/>
          <pc:sldMk cId="990918750" sldId="711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225" v="26"/>
        <pc:sldMkLst>
          <pc:docMk/>
          <pc:sldMk cId="1432127964" sldId="712"/>
        </pc:sldMkLst>
      </pc:sldChg>
      <pc:sldChg chg="del">
        <pc:chgData name="Clark Jason Ngo" userId="S::ngoclarkjason@cityuniversity.edu::2b34b64c-11a7-4bf0-9698-880008265935" providerId="AD" clId="Web-{72EFA856-594C-9D0A-B5C1-C7C6C27B112F}" dt="2025-07-24T16:24:36.647" v="54"/>
        <pc:sldMkLst>
          <pc:docMk/>
          <pc:sldMk cId="1053299383" sldId="713"/>
        </pc:sldMkLst>
      </pc:sldChg>
      <pc:sldChg chg="add replId">
        <pc:chgData name="Clark Jason Ngo" userId="S::ngoclarkjason@cityuniversity.edu::2b34b64c-11a7-4bf0-9698-880008265935" providerId="AD" clId="Web-{72EFA856-594C-9D0A-B5C1-C7C6C27B112F}" dt="2025-07-24T16:24:36.444" v="52"/>
        <pc:sldMkLst>
          <pc:docMk/>
          <pc:sldMk cId="842085108" sldId="714"/>
        </pc:sldMkLst>
      </pc:sldChg>
      <pc:sldChg chg="addSp delSp modSp add del replId">
        <pc:chgData name="Clark Jason Ngo" userId="S::ngoclarkjason@cityuniversity.edu::2b34b64c-11a7-4bf0-9698-880008265935" providerId="AD" clId="Web-{72EFA856-594C-9D0A-B5C1-C7C6C27B112F}" dt="2025-07-24T16:24:36.241" v="39"/>
        <pc:sldMkLst>
          <pc:docMk/>
          <pc:sldMk cId="2340079196" sldId="714"/>
        </pc:sldMkLst>
      </pc:sldChg>
      <pc:sldChg chg="addSp delSp modSp add replId">
        <pc:chgData name="Clark Jason Ngo" userId="S::ngoclarkjason@cityuniversity.edu::2b34b64c-11a7-4bf0-9698-880008265935" providerId="AD" clId="Web-{72EFA856-594C-9D0A-B5C1-C7C6C27B112F}" dt="2025-07-24T16:28:49.290" v="88" actId="1076"/>
        <pc:sldMkLst>
          <pc:docMk/>
          <pc:sldMk cId="3262942101" sldId="715"/>
        </pc:sldMkLst>
        <pc:spChg chg="mod">
          <ac:chgData name="Clark Jason Ngo" userId="S::ngoclarkjason@cityuniversity.edu::2b34b64c-11a7-4bf0-9698-880008265935" providerId="AD" clId="Web-{72EFA856-594C-9D0A-B5C1-C7C6C27B112F}" dt="2025-07-24T16:28:12.306" v="83" actId="14100"/>
          <ac:spMkLst>
            <pc:docMk/>
            <pc:sldMk cId="3262942101" sldId="715"/>
            <ac:spMk id="2" creationId="{CC81E444-73EA-0FE7-F524-77F050382555}"/>
          </ac:spMkLst>
        </pc:spChg>
      </pc:sldChg>
      <pc:sldChg chg="addSp delSp modSp add del replId">
        <pc:chgData name="Clark Jason Ngo" userId="S::ngoclarkjason@cityuniversity.edu::2b34b64c-11a7-4bf0-9698-880008265935" providerId="AD" clId="Web-{72EFA856-594C-9D0A-B5C1-C7C6C27B112F}" dt="2025-07-24T16:24:36.241" v="38"/>
        <pc:sldMkLst>
          <pc:docMk/>
          <pc:sldMk cId="3508583185" sldId="715"/>
        </pc:sldMkLst>
      </pc:sldChg>
      <pc:sldChg chg="addSp delSp modSp add replId">
        <pc:chgData name="Clark Jason Ngo" userId="S::ngoclarkjason@cityuniversity.edu::2b34b64c-11a7-4bf0-9698-880008265935" providerId="AD" clId="Web-{72EFA856-594C-9D0A-B5C1-C7C6C27B112F}" dt="2025-07-24T16:31:21.917" v="95" actId="20577"/>
        <pc:sldMkLst>
          <pc:docMk/>
          <pc:sldMk cId="2006405586" sldId="716"/>
        </pc:sldMkLst>
      </pc:sldChg>
      <pc:sldChg chg="addSp delSp modSp add replId">
        <pc:chgData name="Clark Jason Ngo" userId="S::ngoclarkjason@cityuniversity.edu::2b34b64c-11a7-4bf0-9698-880008265935" providerId="AD" clId="Web-{72EFA856-594C-9D0A-B5C1-C7C6C27B112F}" dt="2025-07-24T16:31:43.105" v="111" actId="20577"/>
        <pc:sldMkLst>
          <pc:docMk/>
          <pc:sldMk cId="2958574798" sldId="717"/>
        </pc:sldMkLst>
      </pc:sldChg>
    </pc:docChg>
  </pc:docChgLst>
  <pc:docChgLst>
    <pc:chgData name="Clark Jason Ngo" userId="2b34b64c-11a7-4bf0-9698-880008265935" providerId="ADAL" clId="{0CEBEEB0-0065-1543-AE0C-15B636EBB8D0}"/>
    <pc:docChg chg="undo custSel addSld modSld">
      <pc:chgData name="Clark Jason Ngo" userId="2b34b64c-11a7-4bf0-9698-880008265935" providerId="ADAL" clId="{0CEBEEB0-0065-1543-AE0C-15B636EBB8D0}" dt="2025-08-01T23:14:02.973" v="180" actId="20577"/>
      <pc:docMkLst>
        <pc:docMk/>
      </pc:docMkLst>
      <pc:sldChg chg="modSp mod modNotesTx">
        <pc:chgData name="Clark Jason Ngo" userId="2b34b64c-11a7-4bf0-9698-880008265935" providerId="ADAL" clId="{0CEBEEB0-0065-1543-AE0C-15B636EBB8D0}" dt="2025-08-01T23:14:02.973" v="180" actId="20577"/>
        <pc:sldMkLst>
          <pc:docMk/>
          <pc:sldMk cId="716079258" sldId="681"/>
        </pc:sldMkLst>
        <pc:spChg chg="mod">
          <ac:chgData name="Clark Jason Ngo" userId="2b34b64c-11a7-4bf0-9698-880008265935" providerId="ADAL" clId="{0CEBEEB0-0065-1543-AE0C-15B636EBB8D0}" dt="2025-08-01T23:05:48.336" v="178" actId="20577"/>
          <ac:spMkLst>
            <pc:docMk/>
            <pc:sldMk cId="716079258" sldId="681"/>
            <ac:spMk id="3" creationId="{371F130C-E3D0-0E71-BDED-DDEB9AF247B3}"/>
          </ac:spMkLst>
        </pc:spChg>
        <pc:spChg chg="mod">
          <ac:chgData name="Clark Jason Ngo" userId="2b34b64c-11a7-4bf0-9698-880008265935" providerId="ADAL" clId="{0CEBEEB0-0065-1543-AE0C-15B636EBB8D0}" dt="2025-08-01T23:05:17.198" v="144" actId="20577"/>
          <ac:spMkLst>
            <pc:docMk/>
            <pc:sldMk cId="716079258" sldId="681"/>
            <ac:spMk id="4" creationId="{71F3283E-84B5-DF6D-A1F6-DA708F2AD545}"/>
          </ac:spMkLst>
        </pc:spChg>
      </pc:sldChg>
      <pc:sldChg chg="addSp delSp modSp mod">
        <pc:chgData name="Clark Jason Ngo" userId="2b34b64c-11a7-4bf0-9698-880008265935" providerId="ADAL" clId="{0CEBEEB0-0065-1543-AE0C-15B636EBB8D0}" dt="2025-08-01T23:05:00.948" v="103" actId="1076"/>
        <pc:sldMkLst>
          <pc:docMk/>
          <pc:sldMk cId="584688357" sldId="719"/>
        </pc:sldMkLst>
        <pc:spChg chg="mod">
          <ac:chgData name="Clark Jason Ngo" userId="2b34b64c-11a7-4bf0-9698-880008265935" providerId="ADAL" clId="{0CEBEEB0-0065-1543-AE0C-15B636EBB8D0}" dt="2025-08-01T23:04:56.205" v="101" actId="20577"/>
          <ac:spMkLst>
            <pc:docMk/>
            <pc:sldMk cId="584688357" sldId="719"/>
            <ac:spMk id="2" creationId="{B6BF08F4-6FFE-A900-F0A0-A487F2C21E91}"/>
          </ac:spMkLst>
        </pc:spChg>
        <pc:picChg chg="add mod">
          <ac:chgData name="Clark Jason Ngo" userId="2b34b64c-11a7-4bf0-9698-880008265935" providerId="ADAL" clId="{0CEBEEB0-0065-1543-AE0C-15B636EBB8D0}" dt="2025-08-01T23:05:00.948" v="103" actId="1076"/>
          <ac:picMkLst>
            <pc:docMk/>
            <pc:sldMk cId="584688357" sldId="719"/>
            <ac:picMk id="8" creationId="{0B383504-47F6-19C1-0E33-A1FF0EFD8B2C}"/>
          </ac:picMkLst>
        </pc:picChg>
      </pc:sldChg>
      <pc:sldChg chg="addSp delSp modSp add mod">
        <pc:chgData name="Clark Jason Ngo" userId="2b34b64c-11a7-4bf0-9698-880008265935" providerId="ADAL" clId="{0CEBEEB0-0065-1543-AE0C-15B636EBB8D0}" dt="2025-08-01T23:07:08.299" v="179" actId="1076"/>
        <pc:sldMkLst>
          <pc:docMk/>
          <pc:sldMk cId="4156700349" sldId="747"/>
        </pc:sldMkLst>
        <pc:spChg chg="mod">
          <ac:chgData name="Clark Jason Ngo" userId="2b34b64c-11a7-4bf0-9698-880008265935" providerId="ADAL" clId="{0CEBEEB0-0065-1543-AE0C-15B636EBB8D0}" dt="2025-08-01T23:04:49.066" v="85" actId="20577"/>
          <ac:spMkLst>
            <pc:docMk/>
            <pc:sldMk cId="4156700349" sldId="747"/>
            <ac:spMk id="2" creationId="{EF05ED6A-1911-6F39-BAD7-310251EFCE96}"/>
          </ac:spMkLst>
        </pc:spChg>
        <pc:picChg chg="add mod">
          <ac:chgData name="Clark Jason Ngo" userId="2b34b64c-11a7-4bf0-9698-880008265935" providerId="ADAL" clId="{0CEBEEB0-0065-1543-AE0C-15B636EBB8D0}" dt="2025-08-01T23:07:08.299" v="179" actId="1076"/>
          <ac:picMkLst>
            <pc:docMk/>
            <pc:sldMk cId="4156700349" sldId="747"/>
            <ac:picMk id="6" creationId="{4C51F0A4-BDD9-5878-BD2E-CE628066D96A}"/>
          </ac:picMkLst>
        </pc:picChg>
      </pc:sldChg>
    </pc:docChg>
  </pc:docChgLst>
  <pc:docChgLst>
    <pc:chgData name="Clark Jason Ngo" userId="S::ngoclarkjason@cityuniversity.edu::2b34b64c-11a7-4bf0-9698-880008265935" providerId="AD" clId="Web-{77CB8E21-8AE9-C8F9-4F9B-4F4C6C058261}"/>
    <pc:docChg chg="addSld delSld modSld">
      <pc:chgData name="Clark Jason Ngo" userId="S::ngoclarkjason@cityuniversity.edu::2b34b64c-11a7-4bf0-9698-880008265935" providerId="AD" clId="Web-{77CB8E21-8AE9-C8F9-4F9B-4F4C6C058261}" dt="2024-10-02T22:40:52.251" v="47" actId="1076"/>
      <pc:docMkLst>
        <pc:docMk/>
      </pc:docMkLst>
      <pc:sldChg chg="del">
        <pc:chgData name="Clark Jason Ngo" userId="S::ngoclarkjason@cityuniversity.edu::2b34b64c-11a7-4bf0-9698-880008265935" providerId="AD" clId="Web-{77CB8E21-8AE9-C8F9-4F9B-4F4C6C058261}" dt="2024-10-02T22:26:06.435" v="11"/>
        <pc:sldMkLst>
          <pc:docMk/>
          <pc:sldMk cId="3088444995" sldId="607"/>
        </pc:sldMkLst>
      </pc:sldChg>
      <pc:sldChg chg="del">
        <pc:chgData name="Clark Jason Ngo" userId="S::ngoclarkjason@cityuniversity.edu::2b34b64c-11a7-4bf0-9698-880008265935" providerId="AD" clId="Web-{77CB8E21-8AE9-C8F9-4F9B-4F4C6C058261}" dt="2024-10-02T22:26:48.407" v="22"/>
        <pc:sldMkLst>
          <pc:docMk/>
          <pc:sldMk cId="1972821624" sldId="609"/>
        </pc:sldMkLst>
      </pc:sldChg>
      <pc:sldChg chg="modSp">
        <pc:chgData name="Clark Jason Ngo" userId="S::ngoclarkjason@cityuniversity.edu::2b34b64c-11a7-4bf0-9698-880008265935" providerId="AD" clId="Web-{77CB8E21-8AE9-C8F9-4F9B-4F4C6C058261}" dt="2024-10-02T22:39:36.701" v="34"/>
        <pc:sldMkLst>
          <pc:docMk/>
          <pc:sldMk cId="2419319257" sldId="616"/>
        </pc:sldMkLst>
      </pc:sldChg>
      <pc:sldChg chg="del">
        <pc:chgData name="Clark Jason Ngo" userId="S::ngoclarkjason@cityuniversity.edu::2b34b64c-11a7-4bf0-9698-880008265935" providerId="AD" clId="Web-{77CB8E21-8AE9-C8F9-4F9B-4F4C6C058261}" dt="2024-10-02T22:25:36.059" v="4"/>
        <pc:sldMkLst>
          <pc:docMk/>
          <pc:sldMk cId="1069636634" sldId="648"/>
        </pc:sldMkLst>
      </pc:sldChg>
      <pc:sldChg chg="modSp">
        <pc:chgData name="Clark Jason Ngo" userId="S::ngoclarkjason@cityuniversity.edu::2b34b64c-11a7-4bf0-9698-880008265935" providerId="AD" clId="Web-{77CB8E21-8AE9-C8F9-4F9B-4F4C6C058261}" dt="2024-10-02T22:25:16.418" v="3"/>
        <pc:sldMkLst>
          <pc:docMk/>
          <pc:sldMk cId="3749150689" sldId="651"/>
        </pc:sldMkLst>
      </pc:sldChg>
      <pc:sldChg chg="modSp">
        <pc:chgData name="Clark Jason Ngo" userId="S::ngoclarkjason@cityuniversity.edu::2b34b64c-11a7-4bf0-9698-880008265935" providerId="AD" clId="Web-{77CB8E21-8AE9-C8F9-4F9B-4F4C6C058261}" dt="2024-10-02T22:28:06.332" v="31"/>
        <pc:sldMkLst>
          <pc:docMk/>
          <pc:sldMk cId="3411689348" sldId="652"/>
        </pc:sldMkLst>
      </pc:sldChg>
      <pc:sldChg chg="modSp">
        <pc:chgData name="Clark Jason Ngo" userId="S::ngoclarkjason@cityuniversity.edu::2b34b64c-11a7-4bf0-9698-880008265935" providerId="AD" clId="Web-{77CB8E21-8AE9-C8F9-4F9B-4F4C6C058261}" dt="2024-10-02T22:40:01.374" v="38"/>
        <pc:sldMkLst>
          <pc:docMk/>
          <pc:sldMk cId="652605116" sldId="660"/>
        </pc:sldMkLst>
      </pc:sldChg>
      <pc:sldChg chg="modSp">
        <pc:chgData name="Clark Jason Ngo" userId="S::ngoclarkjason@cityuniversity.edu::2b34b64c-11a7-4bf0-9698-880008265935" providerId="AD" clId="Web-{77CB8E21-8AE9-C8F9-4F9B-4F4C6C058261}" dt="2024-10-02T22:40:52.251" v="47" actId="1076"/>
        <pc:sldMkLst>
          <pc:docMk/>
          <pc:sldMk cId="664339971" sldId="661"/>
        </pc:sldMkLst>
      </pc:sldChg>
      <pc:sldChg chg="modSp">
        <pc:chgData name="Clark Jason Ngo" userId="S::ngoclarkjason@cityuniversity.edu::2b34b64c-11a7-4bf0-9698-880008265935" providerId="AD" clId="Web-{77CB8E21-8AE9-C8F9-4F9B-4F4C6C058261}" dt="2024-10-02T22:40:22.140" v="44"/>
        <pc:sldMkLst>
          <pc:docMk/>
          <pc:sldMk cId="2578956433" sldId="662"/>
        </pc:sldMkLst>
      </pc:sldChg>
      <pc:sldChg chg="modSp">
        <pc:chgData name="Clark Jason Ngo" userId="S::ngoclarkjason@cityuniversity.edu::2b34b64c-11a7-4bf0-9698-880008265935" providerId="AD" clId="Web-{77CB8E21-8AE9-C8F9-4F9B-4F4C6C058261}" dt="2024-10-02T22:27:38.409" v="27"/>
        <pc:sldMkLst>
          <pc:docMk/>
          <pc:sldMk cId="458200149" sldId="666"/>
        </pc:sldMkLst>
      </pc:sldChg>
      <pc:sldChg chg="addSp delSp modSp new">
        <pc:chgData name="Clark Jason Ngo" userId="S::ngoclarkjason@cityuniversity.edu::2b34b64c-11a7-4bf0-9698-880008265935" providerId="AD" clId="Web-{77CB8E21-8AE9-C8F9-4F9B-4F4C6C058261}" dt="2024-10-02T22:26:24.265" v="13"/>
        <pc:sldMkLst>
          <pc:docMk/>
          <pc:sldMk cId="2182181130" sldId="682"/>
        </pc:sldMkLst>
      </pc:sldChg>
      <pc:sldChg chg="addSp delSp modSp new">
        <pc:chgData name="Clark Jason Ngo" userId="S::ngoclarkjason@cityuniversity.edu::2b34b64c-11a7-4bf0-9698-880008265935" providerId="AD" clId="Web-{77CB8E21-8AE9-C8F9-4F9B-4F4C6C058261}" dt="2024-10-02T22:27:04.157" v="24"/>
        <pc:sldMkLst>
          <pc:docMk/>
          <pc:sldMk cId="2432350962" sldId="68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70403" cy="353854"/>
          </a:xfrm>
          <a:prstGeom prst="rect">
            <a:avLst/>
          </a:prstGeom>
        </p:spPr>
        <p:txBody>
          <a:bodyPr vert="horz" lIns="94110" tIns="47055" rIns="94110" bIns="4705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20661" y="0"/>
            <a:ext cx="4070403" cy="353854"/>
          </a:xfrm>
          <a:prstGeom prst="rect">
            <a:avLst/>
          </a:prstGeom>
        </p:spPr>
        <p:txBody>
          <a:bodyPr vert="horz" lIns="94110" tIns="47055" rIns="94110" bIns="47055" rtlCol="0"/>
          <a:lstStyle>
            <a:lvl1pPr algn="r">
              <a:defRPr sz="1200"/>
            </a:lvl1pPr>
          </a:lstStyle>
          <a:p>
            <a:fld id="{EFA3BDC7-8A50-42C8-9302-6762F35E1C3A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21993"/>
            <a:ext cx="4070403" cy="353854"/>
          </a:xfrm>
          <a:prstGeom prst="rect">
            <a:avLst/>
          </a:prstGeom>
        </p:spPr>
        <p:txBody>
          <a:bodyPr vert="horz" lIns="94110" tIns="47055" rIns="94110" bIns="4705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20661" y="6721993"/>
            <a:ext cx="4070403" cy="353854"/>
          </a:xfrm>
          <a:prstGeom prst="rect">
            <a:avLst/>
          </a:prstGeom>
        </p:spPr>
        <p:txBody>
          <a:bodyPr vert="horz" lIns="94110" tIns="47055" rIns="94110" bIns="47055" rtlCol="0" anchor="b"/>
          <a:lstStyle>
            <a:lvl1pPr algn="r">
              <a:defRPr sz="1200"/>
            </a:lvl1pPr>
          </a:lstStyle>
          <a:p>
            <a:fld id="{01C19D98-79E7-4C46-B693-5C594D725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1701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70403" cy="35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10" tIns="47055" rIns="94110" bIns="4705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320661" y="0"/>
            <a:ext cx="4070403" cy="35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10" tIns="47055" rIns="94110" bIns="4705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27350" y="530225"/>
            <a:ext cx="3538538" cy="2654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9324" y="3361611"/>
            <a:ext cx="7514590" cy="3184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10" tIns="47055" rIns="94110" bIns="470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21993"/>
            <a:ext cx="4070403" cy="35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10" tIns="47055" rIns="94110" bIns="4705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320661" y="6721993"/>
            <a:ext cx="4070403" cy="35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110" tIns="47055" rIns="94110" bIns="4705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9620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litellm.ai/docs/index#litellm-python-sdk" TargetMode="External"/><Relationship Id="rId3" Type="http://schemas.openxmlformats.org/officeDocument/2006/relationships/hyperlink" Target="https://docs.litellm.ai/docs/proxy/architecture#request-flow" TargetMode="External"/><Relationship Id="rId7" Type="http://schemas.openxmlformats.org/officeDocument/2006/relationships/hyperlink" Target="https://docs.litellm.ai/docs/routi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BerriAI/litellm/blob/main/litellm/proxy/hooks/parallel_request_limiter.py" TargetMode="External"/><Relationship Id="rId5" Type="http://schemas.openxmlformats.org/officeDocument/2006/relationships/hyperlink" Target="https://github.com/BerriAI/litellm/blob/ba41a72f92a9abf1d659a87ec880e8e319f87481/litellm/proxy/auth/auth_checks.py#L43" TargetMode="External"/><Relationship Id="rId10" Type="http://schemas.openxmlformats.org/officeDocument/2006/relationships/hyperlink" Target="https://github.com/BerriAI/litellm/blob/ba41a72f92a9abf1d659a87ec880e8e319f87481/schema.prisma#L172" TargetMode="External"/><Relationship Id="rId4" Type="http://schemas.openxmlformats.org/officeDocument/2006/relationships/hyperlink" Target="https://docs.litellm.ai/docs/virtual_keys" TargetMode="External"/><Relationship Id="rId9" Type="http://schemas.openxmlformats.org/officeDocument/2006/relationships/hyperlink" Target="https://docs.litellm.ai/docs/proxy/loggin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64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BAF2-6E9D-7327-62E5-355F53F76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E77A9-9E9E-8075-F78A-0F8306467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28ADCF-64B8-0986-356B-B50B56BFA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C4AEB-8D5C-A718-7A8B-98E2C05DB03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640ED-DC86-7844-1BC9-308683F82D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32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32099-388C-E340-0274-66D902D8A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29B49-1720-E9B3-51FE-D1EBE0EF5D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695A10-FC8E-61CD-6670-3A68DC242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25935-E32B-6FED-1DC1-034089A7C7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05DBB0-7F00-1AE8-2DB7-3BD775C785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CDFB2-2A91-DE8E-D677-BDFEFD73B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3374B8-B883-7896-0C24-D2DD91D22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39121D-3F98-F94B-CD49-AF61860C7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CAB624-05B3-B8D1-38E5-66B656D62E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C2902-27D0-3411-8B6C-ABBF6F1B99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56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31782-BACB-51AC-01A9-5B625D315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6FBB3E-1F4F-77C7-E2D7-93CC35524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561F9-F3EF-8FDF-6185-D63737D2D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/>
                <a:cs typeface="Arial"/>
              </a:rPr>
              <a:t>Summary:</a:t>
            </a:r>
          </a:p>
          <a:p>
            <a:pPr>
              <a:buFont typeface="Arial"/>
              <a:buChar char="•"/>
              <a:defRPr/>
            </a:pPr>
            <a:r>
              <a:rPr lang="en-US" b="1" dirty="0" err="1">
                <a:latin typeface="Arial"/>
                <a:cs typeface="Arial"/>
              </a:rPr>
              <a:t>LiteLLM</a:t>
            </a:r>
            <a:r>
              <a:rPr lang="en-US" dirty="0">
                <a:latin typeface="Arial"/>
                <a:cs typeface="Arial"/>
              </a:rPr>
              <a:t> = Your local </a:t>
            </a:r>
            <a:r>
              <a:rPr lang="en-US" b="1" dirty="0">
                <a:latin typeface="Arial"/>
                <a:cs typeface="Arial"/>
              </a:rPr>
              <a:t>client-side interface</a:t>
            </a:r>
            <a:r>
              <a:rPr lang="en-US" dirty="0">
                <a:latin typeface="Arial"/>
                <a:cs typeface="Arial"/>
              </a:rPr>
              <a:t> for calling LLMs </a:t>
            </a:r>
            <a:r>
              <a:rPr lang="en-US">
                <a:latin typeface="Arial"/>
                <a:cs typeface="Arial"/>
              </a:rPr>
              <a:t>in </a:t>
            </a:r>
            <a:r>
              <a:rPr lang="en-US" dirty="0">
                <a:latin typeface="Arial"/>
                <a:cs typeface="Arial"/>
              </a:rPr>
              <a:t>OpenAI format</a:t>
            </a:r>
            <a:r>
              <a:rPr lang="en-US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pPr>
              <a:buFont typeface="Arial"/>
              <a:buChar char="•"/>
              <a:defRPr/>
            </a:pPr>
            <a:r>
              <a:rPr lang="en-US" b="1" dirty="0" err="1">
                <a:latin typeface="Arial"/>
                <a:cs typeface="Arial"/>
              </a:rPr>
              <a:t>OpenRouter</a:t>
            </a:r>
            <a:r>
              <a:rPr lang="en-US" dirty="0">
                <a:latin typeface="Arial"/>
                <a:cs typeface="Arial"/>
              </a:rPr>
              <a:t> = Your </a:t>
            </a:r>
            <a:r>
              <a:rPr lang="en-US" b="1" dirty="0">
                <a:latin typeface="Arial"/>
                <a:cs typeface="Arial"/>
              </a:rPr>
              <a:t>hosted unified proxy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dirty="0">
                <a:latin typeface="Arial"/>
                <a:cs typeface="Arial"/>
              </a:rPr>
              <a:t>managing all backend LLMs</a:t>
            </a:r>
            <a:r>
              <a:rPr lang="en-US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pPr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You're </a:t>
            </a:r>
            <a:r>
              <a:rPr lang="en-US" b="1" dirty="0">
                <a:latin typeface="Arial"/>
                <a:cs typeface="Arial"/>
              </a:rPr>
              <a:t>not self-hosting</a:t>
            </a:r>
            <a:r>
              <a:rPr lang="en-US" dirty="0">
                <a:latin typeface="Arial"/>
                <a:cs typeface="Arial"/>
              </a:rPr>
              <a:t> the proxy server (</a:t>
            </a:r>
            <a:r>
              <a:rPr lang="en-US" dirty="0" err="1">
                <a:latin typeface="Arial"/>
                <a:cs typeface="Arial"/>
              </a:rPr>
              <a:t>LiteLLM</a:t>
            </a:r>
            <a:r>
              <a:rPr lang="en-US" dirty="0">
                <a:latin typeface="Arial"/>
                <a:cs typeface="Arial"/>
              </a:rPr>
              <a:t> can do that, but you're using </a:t>
            </a:r>
            <a:r>
              <a:rPr lang="en-US" dirty="0" err="1">
                <a:latin typeface="Arial"/>
                <a:cs typeface="Arial"/>
              </a:rPr>
              <a:t>OpenRouter</a:t>
            </a:r>
            <a:r>
              <a:rPr lang="en-US" dirty="0">
                <a:latin typeface="Arial"/>
                <a:cs typeface="Arial"/>
              </a:rPr>
              <a:t> instead)</a:t>
            </a:r>
          </a:p>
          <a:p>
            <a:pPr marL="233045" indent="-233045">
              <a:spcBef>
                <a:spcPct val="20000"/>
              </a:spcBef>
              <a:buFont typeface="Arial"/>
              <a:buChar char="•"/>
              <a:defRPr/>
            </a:pPr>
            <a:endParaRPr lang="en-US" dirty="0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2FC42-7C58-1320-3D85-F9F1C074AB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0031BA-BFDE-B7C2-C77A-EE2A4AE9A9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32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BC4B0-9226-178D-DDDA-614F2EA70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D8804-71E5-8709-1024-22950948DB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577993-9454-4C2D-0C40-487C037F3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3045" indent="-233045">
              <a:spcBef>
                <a:spcPct val="20000"/>
              </a:spcBef>
              <a:buFont typeface="Arial"/>
              <a:buChar char="•"/>
              <a:defRPr/>
            </a:pPr>
            <a:endParaRPr lang="en-US" dirty="0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ECD2D7-59AB-C95F-190A-B0E4EA4A81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6404A-989D-050C-554F-BA9496409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89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0CDB7-B4DF-1EFC-18EB-A0B699CA3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256BCB-B598-38EF-F4A1-1A9B022C89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35C33A-12CB-78AE-2067-076DB2239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  <a:defRPr/>
            </a:pPr>
            <a:r>
              <a:rPr lang="en-US" b="1" dirty="0" err="1">
                <a:latin typeface="Arial"/>
                <a:cs typeface="Arial"/>
              </a:rPr>
              <a:t>LiteLLM</a:t>
            </a:r>
            <a:r>
              <a:rPr lang="en-US" b="1" dirty="0">
                <a:latin typeface="Arial"/>
                <a:cs typeface="Arial"/>
              </a:rPr>
              <a:t> is the model wrapper</a:t>
            </a:r>
            <a:r>
              <a:rPr lang="en-US" dirty="0">
                <a:latin typeface="Arial"/>
                <a:cs typeface="Arial"/>
              </a:rPr>
              <a:t>, and </a:t>
            </a:r>
            <a:r>
              <a:rPr lang="en-US" b="1" dirty="0" err="1">
                <a:latin typeface="Arial"/>
                <a:cs typeface="Arial"/>
              </a:rPr>
              <a:t>OpenRouter</a:t>
            </a:r>
            <a:r>
              <a:rPr lang="en-US" b="1" dirty="0">
                <a:latin typeface="Arial"/>
                <a:cs typeface="Arial"/>
              </a:rPr>
              <a:t> is one of the engines it can drive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pPr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You can also point </a:t>
            </a:r>
            <a:r>
              <a:rPr lang="en-US" dirty="0" err="1">
                <a:latin typeface="Arial"/>
                <a:cs typeface="Arial"/>
              </a:rPr>
              <a:t>LiteLLM</a:t>
            </a:r>
            <a:r>
              <a:rPr lang="en-US" dirty="0">
                <a:latin typeface="Arial"/>
                <a:cs typeface="Arial"/>
              </a:rPr>
              <a:t> directly to OpenAI, Anthropic, </a:t>
            </a:r>
            <a:r>
              <a:rPr lang="en-US" dirty="0" err="1">
                <a:latin typeface="Arial"/>
                <a:cs typeface="Arial"/>
              </a:rPr>
              <a:t>Ollama</a:t>
            </a:r>
            <a:r>
              <a:rPr lang="en-US" dirty="0">
                <a:latin typeface="Arial"/>
                <a:cs typeface="Arial"/>
              </a:rPr>
              <a:t>, or any provider — </a:t>
            </a:r>
            <a:r>
              <a:rPr lang="en-US" dirty="0" err="1">
                <a:latin typeface="Arial"/>
                <a:cs typeface="Arial"/>
              </a:rPr>
              <a:t>OpenRouter</a:t>
            </a:r>
            <a:r>
              <a:rPr lang="en-US" dirty="0">
                <a:latin typeface="Arial"/>
                <a:cs typeface="Arial"/>
              </a:rPr>
              <a:t> is just one route.</a:t>
            </a:r>
          </a:p>
          <a:p>
            <a:pPr>
              <a:spcBef>
                <a:spcPct val="20000"/>
              </a:spcBef>
              <a:defRPr/>
            </a:pPr>
            <a:endParaRPr lang="en-US" dirty="0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1E74F-DE18-4684-3C07-8F5DFA826A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269A2-8D22-CFB5-89AF-D39480E3D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28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01FA1-3D90-CD8E-EBD5-13849E20E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B44E0B-6AF0-A210-439A-C3175A1781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CDF65-2087-21F1-7176-ADE9C3D04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  <a:defRPr/>
            </a:pPr>
            <a:r>
              <a:rPr lang="en-US" b="1" dirty="0" err="1">
                <a:latin typeface="Arial"/>
                <a:cs typeface="Arial"/>
              </a:rPr>
              <a:t>LiteLLM</a:t>
            </a:r>
            <a:r>
              <a:rPr lang="en-US" b="1" dirty="0">
                <a:latin typeface="Arial"/>
                <a:cs typeface="Arial"/>
              </a:rPr>
              <a:t> is the model wrapper</a:t>
            </a:r>
            <a:r>
              <a:rPr lang="en-US" dirty="0">
                <a:latin typeface="Arial"/>
                <a:cs typeface="Arial"/>
              </a:rPr>
              <a:t>, and </a:t>
            </a:r>
            <a:r>
              <a:rPr lang="en-US" b="1" dirty="0" err="1">
                <a:latin typeface="Arial"/>
                <a:cs typeface="Arial"/>
              </a:rPr>
              <a:t>OpenRouter</a:t>
            </a:r>
            <a:r>
              <a:rPr lang="en-US" b="1" dirty="0">
                <a:latin typeface="Arial"/>
                <a:cs typeface="Arial"/>
              </a:rPr>
              <a:t> is one of the engines it can drive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pPr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You can also point </a:t>
            </a:r>
            <a:r>
              <a:rPr lang="en-US" dirty="0" err="1">
                <a:latin typeface="Arial"/>
                <a:cs typeface="Arial"/>
              </a:rPr>
              <a:t>LiteLLM</a:t>
            </a:r>
            <a:r>
              <a:rPr lang="en-US" dirty="0">
                <a:latin typeface="Arial"/>
                <a:cs typeface="Arial"/>
              </a:rPr>
              <a:t> directly to OpenAI, Anthropic, </a:t>
            </a:r>
            <a:r>
              <a:rPr lang="en-US" dirty="0" err="1">
                <a:latin typeface="Arial"/>
                <a:cs typeface="Arial"/>
              </a:rPr>
              <a:t>Ollama</a:t>
            </a:r>
            <a:r>
              <a:rPr lang="en-US" dirty="0">
                <a:latin typeface="Arial"/>
                <a:cs typeface="Arial"/>
              </a:rPr>
              <a:t>, or any provider — </a:t>
            </a:r>
            <a:r>
              <a:rPr lang="en-US" dirty="0" err="1">
                <a:latin typeface="Arial"/>
                <a:cs typeface="Arial"/>
              </a:rPr>
              <a:t>OpenRouter</a:t>
            </a:r>
            <a:r>
              <a:rPr lang="en-US" dirty="0">
                <a:latin typeface="Arial"/>
                <a:cs typeface="Arial"/>
              </a:rPr>
              <a:t> is just one route.</a:t>
            </a:r>
          </a:p>
          <a:p>
            <a:pPr>
              <a:spcBef>
                <a:spcPct val="20000"/>
              </a:spcBef>
              <a:defRPr/>
            </a:pPr>
            <a:endParaRPr lang="en-US" dirty="0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FA1DD-3602-6FDC-FB92-5A98AAB2D4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9C6EE-6147-08EF-BD1E-B8BA3EBC8B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08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60327-EC2A-D241-10AB-1EA5E66A3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9A9E86-B7DA-FDC0-598B-04BF4EDF1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1DDB6-0FBE-252B-806B-61DEBA7FB5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  <a:defRPr/>
            </a:pPr>
            <a:r>
              <a:rPr lang="en-US" b="1" dirty="0">
                <a:latin typeface="Arial"/>
                <a:cs typeface="Arial"/>
              </a:rPr>
              <a:t>You're using </a:t>
            </a:r>
            <a:r>
              <a:rPr lang="en-US" b="1" dirty="0" err="1">
                <a:latin typeface="Arial"/>
                <a:cs typeface="Arial"/>
              </a:rPr>
              <a:t>LiteLLM</a:t>
            </a:r>
            <a:r>
              <a:rPr lang="en-US" b="1" dirty="0">
                <a:latin typeface="Arial"/>
                <a:cs typeface="Arial"/>
              </a:rPr>
              <a:t> as a lightweight client-side proxy.</a:t>
            </a:r>
            <a:br>
              <a:rPr lang="en-US" b="1" dirty="0">
                <a:cs typeface="Arial"/>
              </a:rPr>
            </a:br>
            <a:r>
              <a:rPr lang="en-US" b="1" dirty="0">
                <a:latin typeface="Arial"/>
                <a:cs typeface="Arial"/>
              </a:rPr>
              <a:t> The full unified proxy server</a:t>
            </a:r>
            <a:r>
              <a:rPr lang="en-US" dirty="0">
                <a:latin typeface="Arial"/>
                <a:cs typeface="Arial"/>
              </a:rPr>
              <a:t> adds advanced </a:t>
            </a:r>
            <a:r>
              <a:rPr lang="en-US" dirty="0" err="1">
                <a:latin typeface="Arial"/>
                <a:cs typeface="Arial"/>
              </a:rPr>
              <a:t>LLMOps</a:t>
            </a:r>
            <a:r>
              <a:rPr lang="en-US" dirty="0">
                <a:latin typeface="Arial"/>
                <a:cs typeface="Arial"/>
              </a:rPr>
              <a:t> features like rate limiting, usage tracking, and model fallback — which you're skipping (and letting </a:t>
            </a:r>
            <a:r>
              <a:rPr lang="en-US" dirty="0" err="1">
                <a:latin typeface="Arial"/>
                <a:cs typeface="Arial"/>
              </a:rPr>
              <a:t>OpenRouter</a:t>
            </a:r>
            <a:r>
              <a:rPr lang="en-US" dirty="0">
                <a:latin typeface="Arial"/>
                <a:cs typeface="Arial"/>
              </a:rPr>
              <a:t> handle).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5C80C-7436-0CFD-B6CC-8C554D5F60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2DA6D-0A34-7714-07E6-22069E3E8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01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318C2-EC03-E8F5-A73D-9C205E94A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0ACF4-3563-4562-2F4D-81AE0F6EB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E90C8-777D-D4BF-2D09-63F2D16692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  <a:defRPr/>
            </a:pPr>
            <a:endParaRPr lang="en-US" dirty="0">
              <a:cs typeface="Arial"/>
            </a:endParaRPr>
          </a:p>
          <a:p>
            <a:pPr>
              <a:buFont typeface="Arial"/>
              <a:buChar char="•"/>
              <a:defRPr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3EFB0F-D2C0-EE93-5935-97D1818BD7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BFD56-796A-9445-C938-F90837B7BD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9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28BB4-BE77-BD7B-CEE3-63E7ACB21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FFB03-FD8C-8AD1-36AE-4083BD8F4A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D19E21-1607-6F60-1BFA-4027D9260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  <a:defRPr/>
            </a:pPr>
            <a:endParaRPr lang="en-US" dirty="0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21D48-EF82-24D5-3514-0825609A92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1CFBA-BE4D-2F8A-F80A-5F83A41598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65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088CE-A463-8C0B-6234-51444515E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652F6C-3451-AC1A-78F0-CA66B74D2A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42572E-E14E-E364-88F3-37FF0CF337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00129-FB9C-9268-4421-90C32A15A7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B8447-5485-5637-0D66-3D65D7A0B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60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E7A89-55B7-8E3D-7C25-016943A15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CFDD57-4FA5-A61F-D1C3-E03C2CDEA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7B79A-0711-0847-959D-1552910FC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5A41C-4631-8617-1467-B4ABE6DB6D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A1F39-B28E-7E60-2A1C-868122E2F7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14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1BFA1-4B0E-EA95-640F-9E3D01D9A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382E96-AA1A-E36F-126C-C4B959024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7E222-0D2C-BE26-7197-88BA76249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Yes, you can drop </a:t>
            </a:r>
            <a:r>
              <a:rPr lang="en-US" dirty="0" err="1">
                <a:latin typeface="Arial"/>
                <a:cs typeface="Arial"/>
              </a:rPr>
              <a:t>OpenRouter</a:t>
            </a:r>
            <a:r>
              <a:rPr lang="en-US" dirty="0">
                <a:latin typeface="Arial"/>
                <a:cs typeface="Arial"/>
              </a:rPr>
              <a:t> and </a:t>
            </a:r>
            <a:r>
              <a:rPr lang="en-US" b="1" dirty="0">
                <a:latin typeface="Arial"/>
                <a:cs typeface="Arial"/>
              </a:rPr>
              <a:t>run only </a:t>
            </a:r>
            <a:r>
              <a:rPr lang="en-US" b="1" dirty="0" err="1">
                <a:latin typeface="Arial"/>
                <a:cs typeface="Arial"/>
              </a:rPr>
              <a:t>LiteLLM</a:t>
            </a:r>
            <a:r>
              <a:rPr lang="en-US" dirty="0">
                <a:latin typeface="Arial"/>
                <a:cs typeface="Arial"/>
              </a:rPr>
              <a:t>.</a:t>
            </a:r>
            <a:br>
              <a:rPr lang="en-US" dirty="0">
                <a:cs typeface="Arial"/>
              </a:rPr>
            </a:br>
            <a:r>
              <a:rPr lang="en-US" dirty="0">
                <a:latin typeface="Arial"/>
                <a:cs typeface="Arial"/>
              </a:rPr>
              <a:t> You'll gain </a:t>
            </a:r>
            <a:r>
              <a:rPr lang="en-US" b="1" dirty="0">
                <a:latin typeface="Arial"/>
                <a:cs typeface="Arial"/>
              </a:rPr>
              <a:t>control, flexibility, and transparency</a:t>
            </a:r>
            <a:r>
              <a:rPr lang="en-US" dirty="0">
                <a:latin typeface="Arial"/>
                <a:cs typeface="Arial"/>
              </a:rPr>
              <a:t>, but take on </a:t>
            </a:r>
            <a:r>
              <a:rPr lang="en-US" b="1" dirty="0">
                <a:latin typeface="Arial"/>
                <a:cs typeface="Arial"/>
              </a:rPr>
              <a:t>more setup and key management responsibility.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0EC69-73CA-D7F4-98E0-50D03A19E91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17764-D177-8D6A-7C25-2D93ED575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72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8B33E-B934-F2A9-9C18-CA693FC0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577559-F806-D305-592D-EE3A4264DD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148DE3-9197-379C-DC31-695496A24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849FB-FACD-381A-1925-5FEA9A1BA4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480CB-20E6-317E-A0FB-44EFF9D22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55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9277D-BC60-327A-4106-B4F740EEC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CC87F-02DC-B12D-3A50-2F10487F2A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9B63DC-7042-09D5-8974-6DA8EA4FB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FE486-E1FC-A487-3DDD-F2D43F77020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43E1C-F660-9BF8-4ECD-B63A93F81D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42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35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E2AA9-AF01-3D7F-F49C-66F585ED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13980-6983-5FEB-989B-4A9AFD3EC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DB3E3-183D-F548-126F-B3AB0EDB6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C6EE5-5FA1-B9F1-1C18-9443EB5651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A841A-9680-B583-131F-2E13E0D8E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51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AE766-0D34-8705-CA7E-B97132AE1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BA634-DE9E-264B-3121-B26846661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A9F02-FF05-043F-C3FB-589913B2C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latin typeface="Arial"/>
                <a:cs typeface="Arial"/>
              </a:rPr>
              <a:t>Metaphor:</a:t>
            </a:r>
            <a:br>
              <a:rPr lang="en-US" b="1" dirty="0">
                <a:cs typeface="Arial"/>
              </a:rPr>
            </a:br>
            <a:r>
              <a:rPr lang="en-US" b="1" dirty="0">
                <a:latin typeface="Arial"/>
                <a:cs typeface="Arial"/>
              </a:rPr>
              <a:t> It’s like ordering food from multiple restaurants through a single delivery app — the app (proxy) deals with each restaurant so you don’t have to.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EB5A3-7909-C432-35F5-CEA6F6BA8A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83612-F206-F775-11A0-11251EFAE1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5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7D1F9-D2BE-47A9-3F79-B3CB8C649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55A3AE-AF25-F95D-E138-9AB572100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1434ED-EF84-6B01-4496-91D9D19AC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/>
                <a:cs typeface="Arial"/>
              </a:rPr>
              <a:t>The most common use case for a </a:t>
            </a:r>
            <a:r>
              <a:rPr lang="en-US" b="1" dirty="0">
                <a:latin typeface="Arial"/>
                <a:cs typeface="Arial"/>
              </a:rPr>
              <a:t>proxy server</a:t>
            </a:r>
            <a:r>
              <a:rPr lang="en-US" dirty="0">
                <a:latin typeface="Arial"/>
                <a:cs typeface="Arial"/>
              </a:rPr>
              <a:t> is:</a:t>
            </a:r>
          </a:p>
          <a:p>
            <a:pPr>
              <a:defRPr/>
            </a:pPr>
            <a:r>
              <a:rPr lang="en-US" b="1" dirty="0">
                <a:latin typeface="Arial"/>
                <a:cs typeface="Arial"/>
              </a:rPr>
              <a:t>To act as an intermediary between users and the internet, providing access control, security, and anonymity.</a:t>
            </a:r>
            <a:endParaRPr lang="en-US" dirty="0">
              <a:latin typeface="Arial"/>
              <a:cs typeface="Arial"/>
            </a:endParaRPr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In everyday terms:</a:t>
            </a:r>
            <a:br>
              <a:rPr lang="en-US" dirty="0">
                <a:cs typeface="Arial"/>
              </a:rPr>
            </a:br>
            <a:r>
              <a:rPr lang="en-US" dirty="0">
                <a:latin typeface="Arial"/>
                <a:cs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"Filtering and forwarding web traffic between users and websites."</a:t>
            </a:r>
            <a:endParaRPr lang="en-US" dirty="0">
              <a:latin typeface="Arial"/>
              <a:cs typeface="Arial"/>
            </a:endParaRPr>
          </a:p>
          <a:p>
            <a:pPr>
              <a:defRPr/>
            </a:pPr>
            <a:endParaRPr lang="en-US" b="1" dirty="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B4B4C-0471-DEBF-CBF5-5991301466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3CB5E-70FE-E22E-88CE-9D89A60AA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3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D41CD-E027-F1F8-5E4A-0B1E687A8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E31F3E-4425-418E-19C3-C1ABD6EDF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2FAD0B-2751-C20B-AA52-503BF653B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1. </a:t>
            </a:r>
            <a:r>
              <a:rPr lang="en-US" b="1"/>
              <a:t>Abstraction &amp; Simplification</a:t>
            </a:r>
            <a:endParaRPr lang="en-US"/>
          </a:p>
          <a:p>
            <a:pPr marL="171450" indent="-171450">
              <a:buFont typeface="Arial"/>
              <a:buChar char="•"/>
              <a:defRPr/>
            </a:pPr>
            <a:r>
              <a:rPr lang="en-US"/>
              <a:t>You interact with </a:t>
            </a:r>
            <a:r>
              <a:rPr lang="en-US" b="1"/>
              <a:t>one consistent interface</a:t>
            </a:r>
            <a:r>
              <a:rPr lang="en-US"/>
              <a:t>, even if multiple systems or APIs are involved behind the scenes.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E.g., with </a:t>
            </a:r>
            <a:r>
              <a:rPr lang="en-US" dirty="0" err="1">
                <a:latin typeface="Arial"/>
                <a:cs typeface="Arial"/>
              </a:rPr>
              <a:t>LiteLLM</a:t>
            </a:r>
            <a:r>
              <a:rPr lang="en-US" dirty="0">
                <a:latin typeface="Arial"/>
                <a:cs typeface="Arial"/>
              </a:rPr>
              <a:t>, you use the OpenAI API format for </a:t>
            </a:r>
            <a:r>
              <a:rPr lang="en-US" b="1" dirty="0">
                <a:latin typeface="Arial"/>
                <a:cs typeface="Arial"/>
              </a:rPr>
              <a:t>any LLM provider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pPr>
              <a:defRPr/>
            </a:pPr>
            <a:br>
              <a:rPr lang="en-US" dirty="0"/>
            </a:br>
            <a:endParaRPr lang="en-US" dirty="0"/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2. </a:t>
            </a:r>
            <a:r>
              <a:rPr lang="en-US" b="1" dirty="0">
                <a:latin typeface="Arial"/>
                <a:cs typeface="Arial"/>
              </a:rPr>
              <a:t>Flexibility &amp; </a:t>
            </a:r>
            <a:r>
              <a:rPr lang="en-US" b="1" dirty="0" err="1">
                <a:latin typeface="Arial"/>
                <a:cs typeface="Arial"/>
              </a:rPr>
              <a:t>Swapability</a:t>
            </a:r>
            <a:endParaRPr lang="en-US" dirty="0" err="1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Easily </a:t>
            </a:r>
            <a:r>
              <a:rPr lang="en-US" b="1" dirty="0">
                <a:latin typeface="Arial"/>
                <a:cs typeface="Arial"/>
              </a:rPr>
              <a:t>switch or route between backends</a:t>
            </a:r>
            <a:r>
              <a:rPr lang="en-US" dirty="0">
                <a:latin typeface="Arial"/>
                <a:cs typeface="Arial"/>
              </a:rPr>
              <a:t> without changing your app.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If OpenAI is down, route to Claude or </a:t>
            </a:r>
            <a:r>
              <a:rPr lang="en-US" dirty="0" err="1">
                <a:latin typeface="Arial"/>
                <a:cs typeface="Arial"/>
              </a:rPr>
              <a:t>Groq</a:t>
            </a:r>
            <a:r>
              <a:rPr lang="en-US" dirty="0">
                <a:latin typeface="Arial"/>
                <a:cs typeface="Arial"/>
              </a:rPr>
              <a:t> with fallback logic.</a:t>
            </a:r>
          </a:p>
          <a:p>
            <a:pPr>
              <a:defRPr/>
            </a:pPr>
            <a:br>
              <a:rPr lang="en-US" dirty="0"/>
            </a:br>
            <a:endParaRPr lang="en-US" dirty="0"/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3. </a:t>
            </a:r>
            <a:r>
              <a:rPr lang="en-US" b="1" dirty="0">
                <a:latin typeface="Arial"/>
                <a:cs typeface="Arial"/>
              </a:rPr>
              <a:t>Centralized Control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Apply </a:t>
            </a:r>
            <a:r>
              <a:rPr lang="en-US" b="1" dirty="0">
                <a:latin typeface="Arial"/>
                <a:cs typeface="Arial"/>
              </a:rPr>
              <a:t>rate limiting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b="1" dirty="0">
                <a:latin typeface="Arial"/>
                <a:cs typeface="Arial"/>
              </a:rPr>
              <a:t>authentication</a:t>
            </a:r>
            <a:r>
              <a:rPr lang="en-US" dirty="0">
                <a:latin typeface="Arial"/>
                <a:cs typeface="Arial"/>
              </a:rPr>
              <a:t>, and </a:t>
            </a:r>
            <a:r>
              <a:rPr lang="en-US" b="1" dirty="0">
                <a:latin typeface="Arial"/>
                <a:cs typeface="Arial"/>
              </a:rPr>
              <a:t>monitoring</a:t>
            </a:r>
            <a:r>
              <a:rPr lang="en-US" dirty="0">
                <a:latin typeface="Arial"/>
                <a:cs typeface="Arial"/>
              </a:rPr>
              <a:t> in one place.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Enforce organization-wide policies (e.g., usage limits, model access control).</a:t>
            </a:r>
          </a:p>
          <a:p>
            <a:pPr>
              <a:defRPr/>
            </a:pPr>
            <a:br>
              <a:rPr lang="en-US" dirty="0"/>
            </a:br>
            <a:endParaRPr lang="en-US" dirty="0"/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4. </a:t>
            </a:r>
            <a:r>
              <a:rPr lang="en-US" b="1" dirty="0">
                <a:latin typeface="Arial"/>
                <a:cs typeface="Arial"/>
              </a:rPr>
              <a:t>Logging &amp; Observability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Collect request logs, metrics, and usage data for </a:t>
            </a:r>
            <a:r>
              <a:rPr lang="en-US" b="1" dirty="0">
                <a:latin typeface="Arial"/>
                <a:cs typeface="Arial"/>
              </a:rPr>
              <a:t>debugging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b="1" dirty="0">
                <a:latin typeface="Arial"/>
                <a:cs typeface="Arial"/>
              </a:rPr>
              <a:t>billing</a:t>
            </a:r>
            <a:r>
              <a:rPr lang="en-US" dirty="0">
                <a:latin typeface="Arial"/>
                <a:cs typeface="Arial"/>
              </a:rPr>
              <a:t>, or </a:t>
            </a:r>
            <a:r>
              <a:rPr lang="en-US" b="1" dirty="0">
                <a:latin typeface="Arial"/>
                <a:cs typeface="Arial"/>
              </a:rPr>
              <a:t>optimization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Hook into tools like </a:t>
            </a:r>
            <a:r>
              <a:rPr lang="en-US" b="1" dirty="0">
                <a:latin typeface="Arial"/>
                <a:cs typeface="Arial"/>
              </a:rPr>
              <a:t>Prometheus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b="1" dirty="0" err="1">
                <a:latin typeface="Arial"/>
                <a:cs typeface="Arial"/>
              </a:rPr>
              <a:t>Lunary</a:t>
            </a:r>
            <a:r>
              <a:rPr lang="en-US" dirty="0">
                <a:latin typeface="Arial"/>
                <a:cs typeface="Arial"/>
              </a:rPr>
              <a:t>, or </a:t>
            </a:r>
            <a:r>
              <a:rPr lang="en-US" b="1" dirty="0" err="1">
                <a:latin typeface="Arial"/>
                <a:cs typeface="Arial"/>
              </a:rPr>
              <a:t>LangFuse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pPr>
              <a:defRPr/>
            </a:pPr>
            <a:br>
              <a:rPr lang="en-US" dirty="0"/>
            </a:br>
            <a:endParaRPr lang="en-US" dirty="0"/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5. </a:t>
            </a:r>
            <a:r>
              <a:rPr lang="en-US" b="1" dirty="0">
                <a:latin typeface="Arial"/>
                <a:cs typeface="Arial"/>
              </a:rPr>
              <a:t>Security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Hide or protect backend services from direct exposure.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Prevent misuse or abuse by validating API keys and enforcing usage rules.</a:t>
            </a:r>
          </a:p>
          <a:p>
            <a:pPr>
              <a:defRPr/>
            </a:pPr>
            <a:br>
              <a:rPr lang="en-US" dirty="0"/>
            </a:br>
            <a:endParaRPr lang="en-US" dirty="0"/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6. </a:t>
            </a:r>
            <a:r>
              <a:rPr lang="en-US" b="1" dirty="0">
                <a:latin typeface="Arial"/>
                <a:cs typeface="Arial"/>
              </a:rPr>
              <a:t>Caching (Performance)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A proxy can </a:t>
            </a:r>
            <a:r>
              <a:rPr lang="en-US" b="1" dirty="0">
                <a:latin typeface="Arial"/>
                <a:cs typeface="Arial"/>
              </a:rPr>
              <a:t>cache frequent responses</a:t>
            </a:r>
            <a:r>
              <a:rPr lang="en-US" dirty="0">
                <a:latin typeface="Arial"/>
                <a:cs typeface="Arial"/>
              </a:rPr>
              <a:t> to improve speed and reduce backend load.</a:t>
            </a:r>
          </a:p>
          <a:p>
            <a:pPr>
              <a:defRPr/>
            </a:pPr>
            <a:br>
              <a:rPr lang="en-US" dirty="0"/>
            </a:br>
            <a:endParaRPr lang="en-US" dirty="0"/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7. </a:t>
            </a:r>
            <a:r>
              <a:rPr lang="en-US" b="1" dirty="0">
                <a:latin typeface="Arial"/>
                <a:cs typeface="Arial"/>
              </a:rPr>
              <a:t>Load Balancing &amp; Resilience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Distribute traffic across multiple providers or instances.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Retry or fall back if one provider fails.</a:t>
            </a:r>
          </a:p>
          <a:p>
            <a:pPr>
              <a:defRPr/>
            </a:pPr>
            <a:endParaRPr lang="en-US" b="1" dirty="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94F70-024D-6B17-C01D-B0ECAC29B3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8A200-DCCD-1447-D1BF-C54312A7C2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06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72B91-F650-8FBF-DFB5-386D46E95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54C767-0486-727F-F2E8-68820B2E0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C67CE0-3940-68EB-6A89-0E66B13CE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🔧 What is </a:t>
            </a:r>
            <a:r>
              <a:rPr lang="en-US" dirty="0" err="1"/>
              <a:t>LiteLLM</a:t>
            </a:r>
            <a:r>
              <a:rPr lang="en-US" dirty="0"/>
              <a:t>?</a:t>
            </a:r>
          </a:p>
          <a:p>
            <a:pPr>
              <a:defRPr/>
            </a:pPr>
            <a:r>
              <a:rPr lang="en-US" b="1" dirty="0" err="1">
                <a:latin typeface="Arial"/>
                <a:cs typeface="Arial"/>
              </a:rPr>
              <a:t>LiteLLM</a:t>
            </a:r>
            <a:r>
              <a:rPr lang="en-US" dirty="0">
                <a:latin typeface="Arial"/>
                <a:cs typeface="Arial"/>
              </a:rPr>
              <a:t> is an </a:t>
            </a:r>
            <a:r>
              <a:rPr lang="en-US" b="1" dirty="0">
                <a:latin typeface="Arial"/>
                <a:cs typeface="Arial"/>
              </a:rPr>
              <a:t>open-source proxy and unification layer</a:t>
            </a:r>
            <a:r>
              <a:rPr lang="en-US" dirty="0">
                <a:latin typeface="Arial"/>
                <a:cs typeface="Arial"/>
              </a:rPr>
              <a:t> for calling </a:t>
            </a:r>
            <a:r>
              <a:rPr lang="en-US" b="1" dirty="0">
                <a:latin typeface="Arial"/>
                <a:cs typeface="Arial"/>
              </a:rPr>
              <a:t>multiple Large Language Models (LLMs)</a:t>
            </a:r>
            <a:r>
              <a:rPr lang="en-US" dirty="0">
                <a:latin typeface="Arial"/>
                <a:cs typeface="Arial"/>
              </a:rPr>
              <a:t> (like OpenAI, Anthropic, Azure, Mistral, </a:t>
            </a:r>
            <a:r>
              <a:rPr lang="en-US" dirty="0" err="1">
                <a:latin typeface="Arial"/>
                <a:cs typeface="Arial"/>
              </a:rPr>
              <a:t>Groq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Ollama</a:t>
            </a:r>
            <a:r>
              <a:rPr lang="en-US" dirty="0">
                <a:latin typeface="Arial"/>
                <a:cs typeface="Arial"/>
              </a:rPr>
              <a:t>, etc.) via a </a:t>
            </a:r>
            <a:r>
              <a:rPr lang="en-US" b="1" dirty="0">
                <a:latin typeface="Arial"/>
                <a:cs typeface="Arial"/>
              </a:rPr>
              <a:t>standard OpenAI-compatible API interface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pPr>
              <a:defRPr/>
            </a:pPr>
            <a:r>
              <a:rPr lang="en-US" dirty="0"/>
              <a:t>It’s designed to: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/>
              <a:t>Make switching between LLM providers easy.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Offer observability, rate limiting, caching, and logging.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Support local and cloud-hosted models alike.</a:t>
            </a:r>
          </a:p>
          <a:p>
            <a:pPr>
              <a:defRPr/>
            </a:pPr>
            <a:endParaRPr lang="en-US" dirty="0">
              <a:cs typeface="Arial"/>
            </a:endParaRPr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🎯 </a:t>
            </a:r>
            <a:r>
              <a:rPr lang="en-US" b="1" dirty="0">
                <a:latin typeface="Arial"/>
                <a:cs typeface="Arial"/>
              </a:rPr>
              <a:t>Why Was </a:t>
            </a:r>
            <a:r>
              <a:rPr lang="en-US" b="1" dirty="0" err="1">
                <a:latin typeface="Arial"/>
                <a:cs typeface="Arial"/>
              </a:rPr>
              <a:t>LiteLLM</a:t>
            </a:r>
            <a:r>
              <a:rPr lang="en-US" b="1" dirty="0">
                <a:latin typeface="Arial"/>
                <a:cs typeface="Arial"/>
              </a:rPr>
              <a:t> Created?</a:t>
            </a:r>
            <a:endParaRPr lang="en-US" dirty="0">
              <a:latin typeface="Arial"/>
              <a:cs typeface="Arial"/>
            </a:endParaRPr>
          </a:p>
          <a:p>
            <a:pPr>
              <a:defRPr/>
            </a:pPr>
            <a:r>
              <a:rPr lang="en-US">
                <a:latin typeface="Arial"/>
                <a:cs typeface="Arial"/>
              </a:rPr>
              <a:t>As more LLM providers and model variants emerged, </a:t>
            </a:r>
            <a:r>
              <a:rPr lang="en-US" b="1">
                <a:latin typeface="Arial"/>
                <a:cs typeface="Arial"/>
              </a:rPr>
              <a:t>developers faced increasing complexity</a:t>
            </a:r>
            <a:r>
              <a:rPr lang="en-US">
                <a:latin typeface="Arial"/>
                <a:cs typeface="Arial"/>
              </a:rPr>
              <a:t> in integrating and managing them. </a:t>
            </a:r>
            <a:r>
              <a:rPr lang="en-US" dirty="0" err="1">
                <a:latin typeface="Arial"/>
                <a:cs typeface="Arial"/>
              </a:rPr>
              <a:t>LiteLLM</a:t>
            </a:r>
            <a:r>
              <a:rPr lang="en-US" dirty="0">
                <a:latin typeface="Arial"/>
                <a:cs typeface="Arial"/>
              </a:rPr>
              <a:t> was created to </a:t>
            </a:r>
            <a:r>
              <a:rPr lang="en-US" b="1" dirty="0">
                <a:latin typeface="Arial"/>
                <a:cs typeface="Arial"/>
              </a:rPr>
              <a:t>simplify, unify, and operationalize</a:t>
            </a:r>
            <a:r>
              <a:rPr lang="en-US" dirty="0">
                <a:latin typeface="Arial"/>
                <a:cs typeface="Arial"/>
              </a:rPr>
              <a:t> this growing mess.</a:t>
            </a:r>
          </a:p>
          <a:p>
            <a:pPr>
              <a:defRPr/>
            </a:pPr>
            <a:br>
              <a:rPr lang="en-US" dirty="0"/>
            </a:br>
            <a:endParaRPr lang="en-US" dirty="0"/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🧩 Problem 1: </a:t>
            </a:r>
            <a:r>
              <a:rPr lang="en-US" b="1" dirty="0">
                <a:latin typeface="Arial"/>
                <a:cs typeface="Arial"/>
              </a:rPr>
              <a:t>Too Many APIs</a:t>
            </a:r>
            <a:endParaRPr lang="en-US" dirty="0">
              <a:latin typeface="Arial"/>
              <a:cs typeface="Arial"/>
            </a:endParaRPr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Each LLM provider (OpenAI, Anthropic, Azure, Cohere, Mistral, etc.) has: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Its own </a:t>
            </a:r>
            <a:r>
              <a:rPr lang="en-US" b="1" dirty="0">
                <a:latin typeface="Arial"/>
                <a:cs typeface="Arial"/>
              </a:rPr>
              <a:t>API syntax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Different </a:t>
            </a:r>
            <a:r>
              <a:rPr lang="en-US" b="1" dirty="0">
                <a:latin typeface="Arial"/>
                <a:cs typeface="Arial"/>
              </a:rPr>
              <a:t>authentication mechanisms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Different </a:t>
            </a:r>
            <a:r>
              <a:rPr lang="en-US" b="1" dirty="0">
                <a:latin typeface="Arial"/>
                <a:cs typeface="Arial"/>
              </a:rPr>
              <a:t>response formats</a:t>
            </a:r>
            <a:endParaRPr lang="en-US" dirty="0">
              <a:latin typeface="Arial"/>
              <a:cs typeface="Arial"/>
            </a:endParaRPr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➡️ </a:t>
            </a:r>
            <a:r>
              <a:rPr lang="en-US" b="1" dirty="0">
                <a:latin typeface="Arial"/>
                <a:cs typeface="Arial"/>
              </a:rPr>
              <a:t>This breaks portability.</a:t>
            </a:r>
            <a:r>
              <a:rPr lang="en-US" dirty="0">
                <a:latin typeface="Arial"/>
                <a:cs typeface="Arial"/>
              </a:rPr>
              <a:t> You’d have to rewrite your code every time you switch models or providers.</a:t>
            </a:r>
          </a:p>
          <a:p>
            <a:pPr>
              <a:defRPr/>
            </a:pPr>
            <a:br>
              <a:rPr lang="en-US" dirty="0"/>
            </a:br>
            <a:endParaRPr lang="en-US" dirty="0"/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⚙️ Problem 2: </a:t>
            </a:r>
            <a:r>
              <a:rPr lang="en-US" b="1" dirty="0">
                <a:latin typeface="Arial"/>
                <a:cs typeface="Arial"/>
              </a:rPr>
              <a:t>Hard to Switch or Compare Models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Want to A/B test </a:t>
            </a:r>
            <a:r>
              <a:rPr lang="en-US" b="1" dirty="0">
                <a:latin typeface="Arial"/>
                <a:cs typeface="Arial"/>
              </a:rPr>
              <a:t>GPT-4</a:t>
            </a:r>
            <a:r>
              <a:rPr lang="en-US" dirty="0">
                <a:latin typeface="Arial"/>
                <a:cs typeface="Arial"/>
              </a:rPr>
              <a:t> vs </a:t>
            </a:r>
            <a:r>
              <a:rPr lang="en-US" b="1" dirty="0">
                <a:latin typeface="Arial"/>
                <a:cs typeface="Arial"/>
              </a:rPr>
              <a:t>Claude 3</a:t>
            </a:r>
            <a:r>
              <a:rPr lang="en-US" dirty="0">
                <a:latin typeface="Arial"/>
                <a:cs typeface="Arial"/>
              </a:rPr>
              <a:t>?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Or fall back from OpenAI to </a:t>
            </a:r>
            <a:r>
              <a:rPr lang="en-US" b="1" dirty="0" err="1">
                <a:latin typeface="Arial"/>
                <a:cs typeface="Arial"/>
              </a:rPr>
              <a:t>Groq</a:t>
            </a:r>
            <a:r>
              <a:rPr lang="en-US" dirty="0">
                <a:latin typeface="Arial"/>
                <a:cs typeface="Arial"/>
              </a:rPr>
              <a:t> if latency is high?</a:t>
            </a:r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➡️ Normally, this would require a lot of custom logic and vendor-specific code. There was no </a:t>
            </a:r>
            <a:r>
              <a:rPr lang="en-US" i="1" dirty="0">
                <a:latin typeface="Arial"/>
                <a:cs typeface="Arial"/>
              </a:rPr>
              <a:t>unified interface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pPr>
              <a:defRPr/>
            </a:pPr>
            <a:br>
              <a:rPr lang="en-US" dirty="0"/>
            </a:br>
            <a:endParaRPr lang="en-US" dirty="0"/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💵 Problem 3: </a:t>
            </a:r>
            <a:r>
              <a:rPr lang="en-US" b="1" dirty="0">
                <a:latin typeface="Arial"/>
                <a:cs typeface="Arial"/>
              </a:rPr>
              <a:t>No Built-in Cost/Usage Control</a:t>
            </a:r>
            <a:endParaRPr lang="en-US" dirty="0">
              <a:latin typeface="Arial"/>
              <a:cs typeface="Arial"/>
            </a:endParaRPr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Teams needed to: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Monitor token usage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Set budget limits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Know which provider was used and how much it cost</a:t>
            </a:r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➡️ Most providers don’t offer this natively, and you’d have to build dashboards manually.</a:t>
            </a:r>
          </a:p>
          <a:p>
            <a:pPr>
              <a:defRPr/>
            </a:pPr>
            <a:br>
              <a:rPr lang="en-US" dirty="0"/>
            </a:br>
            <a:endParaRPr lang="en-US" dirty="0"/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🔍 Problem 4: </a:t>
            </a:r>
            <a:r>
              <a:rPr lang="en-US" b="1" dirty="0">
                <a:latin typeface="Arial"/>
                <a:cs typeface="Arial"/>
              </a:rPr>
              <a:t>No Observability Across Models</a:t>
            </a:r>
            <a:endParaRPr lang="en-US" dirty="0">
              <a:latin typeface="Arial"/>
              <a:cs typeface="Arial"/>
            </a:endParaRPr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Once in production, teams needed: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Logs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Metrics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Streaming support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Failure tracing across providers</a:t>
            </a:r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➡️ This is hard to do consistently when working with multiple LLMs.</a:t>
            </a:r>
          </a:p>
          <a:p>
            <a:pPr>
              <a:defRPr/>
            </a:pPr>
            <a:br>
              <a:rPr lang="en-US" dirty="0"/>
            </a:br>
            <a:endParaRPr lang="en-US" dirty="0"/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✅ </a:t>
            </a:r>
            <a:r>
              <a:rPr lang="en-US" dirty="0" err="1">
                <a:latin typeface="Arial"/>
                <a:cs typeface="Arial"/>
              </a:rPr>
              <a:t>LiteLLM</a:t>
            </a:r>
            <a:r>
              <a:rPr lang="en-US" dirty="0">
                <a:latin typeface="Arial"/>
                <a:cs typeface="Arial"/>
              </a:rPr>
              <a:t> Was Created To:</a:t>
            </a:r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1. </a:t>
            </a:r>
            <a:r>
              <a:rPr lang="en-US" b="1" dirty="0">
                <a:latin typeface="Arial"/>
                <a:cs typeface="Arial"/>
              </a:rPr>
              <a:t>Unify LLM APIs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Expose one OpenAI-compatible API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Map model names to many providers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Write code </a:t>
            </a:r>
            <a:r>
              <a:rPr lang="en-US" b="1" dirty="0">
                <a:latin typeface="Arial"/>
                <a:cs typeface="Arial"/>
              </a:rPr>
              <a:t>once</a:t>
            </a:r>
            <a:r>
              <a:rPr lang="en-US" dirty="0">
                <a:latin typeface="Arial"/>
                <a:cs typeface="Arial"/>
              </a:rPr>
              <a:t> and plug in any LLM</a:t>
            </a:r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2. </a:t>
            </a:r>
            <a:r>
              <a:rPr lang="en-US" b="1" dirty="0">
                <a:latin typeface="Arial"/>
                <a:cs typeface="Arial"/>
              </a:rPr>
              <a:t>Add Operational Superpowers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Rate limiting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Caching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Observability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Prompt templating</a:t>
            </a:r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3. </a:t>
            </a:r>
            <a:r>
              <a:rPr lang="en-US" b="1" dirty="0">
                <a:latin typeface="Arial"/>
                <a:cs typeface="Arial"/>
              </a:rPr>
              <a:t>Enable Hybrid LLM Infrastructure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Mix and match local and hosted models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Run lightweight inference or routing logic locally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Deploy as a single proxy server or microservice</a:t>
            </a:r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4. </a:t>
            </a:r>
            <a:r>
              <a:rPr lang="en-US" b="1" dirty="0">
                <a:latin typeface="Arial"/>
                <a:cs typeface="Arial"/>
              </a:rPr>
              <a:t>Empower Teams to Move Fast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Rapid prototyping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Easy model experimentation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No vendor lock-in</a:t>
            </a:r>
          </a:p>
          <a:p>
            <a:pPr>
              <a:defRPr/>
            </a:pPr>
            <a:br>
              <a:rPr lang="en-US" dirty="0"/>
            </a:br>
            <a:endParaRPr lang="en-US" dirty="0"/>
          </a:p>
          <a:p>
            <a:pPr>
              <a:defRPr/>
            </a:pPr>
            <a:r>
              <a:rPr lang="en-US" dirty="0">
                <a:latin typeface="Arial"/>
                <a:cs typeface="Arial"/>
              </a:rPr>
              <a:t>✨ Origin and Community</a:t>
            </a:r>
          </a:p>
          <a:p>
            <a:pPr>
              <a:defRPr/>
            </a:pPr>
            <a:r>
              <a:rPr lang="en-US" dirty="0" err="1">
                <a:latin typeface="Arial"/>
                <a:cs typeface="Arial"/>
              </a:rPr>
              <a:t>LiteLLM</a:t>
            </a:r>
            <a:r>
              <a:rPr lang="en-US" dirty="0">
                <a:latin typeface="Arial"/>
                <a:cs typeface="Arial"/>
              </a:rPr>
              <a:t> was started by engineers from the </a:t>
            </a:r>
            <a:r>
              <a:rPr lang="en-US" b="1" dirty="0">
                <a:latin typeface="Arial"/>
                <a:cs typeface="Arial"/>
              </a:rPr>
              <a:t>Better Engineering</a:t>
            </a:r>
            <a:r>
              <a:rPr lang="en-US" dirty="0">
                <a:latin typeface="Arial"/>
                <a:cs typeface="Arial"/>
              </a:rPr>
              <a:t> community (same group that made tools like </a:t>
            </a:r>
            <a:r>
              <a:rPr lang="en-US" dirty="0" err="1">
                <a:latin typeface="Arial"/>
                <a:cs typeface="Arial"/>
              </a:rPr>
              <a:t>OpenDevin</a:t>
            </a:r>
            <a:r>
              <a:rPr lang="en-US" dirty="0">
                <a:latin typeface="Arial"/>
                <a:cs typeface="Arial"/>
              </a:rPr>
              <a:t> and </a:t>
            </a:r>
            <a:r>
              <a:rPr lang="en-US" dirty="0" err="1">
                <a:latin typeface="Arial"/>
                <a:cs typeface="Arial"/>
              </a:rPr>
              <a:t>Chainlit</a:t>
            </a:r>
            <a:r>
              <a:rPr lang="en-US" dirty="0">
                <a:latin typeface="Arial"/>
                <a:cs typeface="Arial"/>
              </a:rPr>
              <a:t>) who saw the need for: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b="1" dirty="0">
                <a:latin typeface="Arial"/>
                <a:cs typeface="Arial"/>
              </a:rPr>
              <a:t>A fast, lightweight proxy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Built for </a:t>
            </a:r>
            <a:r>
              <a:rPr lang="en-US" b="1" dirty="0">
                <a:latin typeface="Arial"/>
                <a:cs typeface="Arial"/>
              </a:rPr>
              <a:t>LLM Ops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dirty="0">
                <a:latin typeface="Arial"/>
                <a:cs typeface="Arial"/>
              </a:rPr>
              <a:t>Easy enough for individuals, powerful enough for teams</a:t>
            </a:r>
          </a:p>
          <a:p>
            <a:pPr>
              <a:defRPr/>
            </a:pPr>
            <a:endParaRPr lang="en-US" dirty="0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8B8FF-DB06-34AC-2133-E1CA20CF26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B6631-F3F5-5CE7-C110-CDA701883E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49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55D40-971D-BDD3-C5F9-B59BB564C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8EA30-1818-7CE2-8ECF-D9F16EFC3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5B93FA-70A0-E0A7-24A1-3D66F27EA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/>
                <a:cs typeface="Arial"/>
              </a:rPr>
              <a:t>🏗️ </a:t>
            </a:r>
            <a:r>
              <a:rPr lang="en-US" err="1">
                <a:latin typeface="Arial"/>
                <a:cs typeface="Arial"/>
              </a:rPr>
              <a:t>LiteLLM</a:t>
            </a:r>
            <a:r>
              <a:rPr lang="en-US">
                <a:latin typeface="Arial"/>
                <a:cs typeface="Arial"/>
              </a:rPr>
              <a:t> Architecture Overview</a:t>
            </a:r>
          </a:p>
          <a:p>
            <a:pPr>
              <a:defRPr/>
            </a:pPr>
            <a:r>
              <a:rPr lang="en-US"/>
              <a:t>Here’s how you can explain it in layers or components:</a:t>
            </a:r>
          </a:p>
          <a:p>
            <a:pPr>
              <a:defRPr/>
            </a:pPr>
            <a:r>
              <a:rPr lang="en-US"/>
              <a:t>1. </a:t>
            </a:r>
            <a:r>
              <a:rPr lang="en-US" b="1"/>
              <a:t>Client Layer</a:t>
            </a:r>
            <a:endParaRPr lang="en-US"/>
          </a:p>
          <a:p>
            <a:pPr marL="171450" indent="-171450">
              <a:buFont typeface="Arial"/>
              <a:buChar char="•"/>
              <a:defRPr/>
            </a:pPr>
            <a:r>
              <a:rPr lang="en-US">
                <a:latin typeface="Arial"/>
                <a:cs typeface="Arial"/>
              </a:rPr>
              <a:t>Applications (like your frontend, server, or agents) </a:t>
            </a:r>
            <a:r>
              <a:rPr lang="en-US" b="1">
                <a:latin typeface="Arial"/>
                <a:cs typeface="Arial"/>
              </a:rPr>
              <a:t>make requests to </a:t>
            </a:r>
            <a:r>
              <a:rPr lang="en-US" b="1" err="1">
                <a:latin typeface="Arial"/>
                <a:cs typeface="Arial"/>
              </a:rPr>
              <a:t>LiteLLM</a:t>
            </a:r>
            <a:r>
              <a:rPr lang="en-US">
                <a:latin typeface="Arial"/>
                <a:cs typeface="Arial"/>
              </a:rPr>
              <a:t> using the </a:t>
            </a:r>
            <a:r>
              <a:rPr lang="en-US" b="1">
                <a:latin typeface="Arial"/>
                <a:cs typeface="Arial"/>
              </a:rPr>
              <a:t>OpenAI API format</a:t>
            </a:r>
            <a:r>
              <a:rPr lang="en-US">
                <a:latin typeface="Arial"/>
                <a:cs typeface="Arial"/>
              </a:rPr>
              <a:t> (e.g., chat/completions, embeddings, etc.)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>
                <a:latin typeface="Arial"/>
                <a:cs typeface="Arial"/>
              </a:rPr>
              <a:t>This means developers don’t need to change their client-side code when switching providers.</a:t>
            </a:r>
          </a:p>
          <a:p>
            <a:pPr>
              <a:defRPr/>
            </a:pPr>
            <a:r>
              <a:rPr lang="en-US">
                <a:latin typeface="Arial"/>
                <a:cs typeface="Arial"/>
              </a:rPr>
              <a:t>2. </a:t>
            </a:r>
            <a:r>
              <a:rPr lang="en-US" b="1">
                <a:latin typeface="Arial"/>
                <a:cs typeface="Arial"/>
              </a:rPr>
              <a:t>Proxy Layer (</a:t>
            </a:r>
            <a:r>
              <a:rPr lang="en-US" b="1" err="1">
                <a:latin typeface="Arial"/>
                <a:cs typeface="Arial"/>
              </a:rPr>
              <a:t>LiteLLM</a:t>
            </a:r>
            <a:r>
              <a:rPr lang="en-US" b="1">
                <a:latin typeface="Arial"/>
                <a:cs typeface="Arial"/>
              </a:rPr>
              <a:t> Core API)</a:t>
            </a:r>
            <a:endParaRPr lang="en-US">
              <a:latin typeface="Arial"/>
              <a:cs typeface="Arial"/>
            </a:endParaRPr>
          </a:p>
          <a:p>
            <a:pPr>
              <a:defRPr/>
            </a:pPr>
            <a:r>
              <a:rPr lang="en-US">
                <a:latin typeface="Arial"/>
                <a:cs typeface="Arial"/>
              </a:rPr>
              <a:t>This is the heart of </a:t>
            </a:r>
            <a:r>
              <a:rPr lang="en-US" err="1">
                <a:latin typeface="Arial"/>
                <a:cs typeface="Arial"/>
              </a:rPr>
              <a:t>LiteLLM</a:t>
            </a:r>
            <a:r>
              <a:rPr lang="en-US">
                <a:latin typeface="Arial"/>
                <a:cs typeface="Arial"/>
              </a:rPr>
              <a:t>: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b="1">
                <a:latin typeface="Arial"/>
                <a:cs typeface="Arial"/>
              </a:rPr>
              <a:t>OpenAI-compatible endpoints</a:t>
            </a:r>
            <a:r>
              <a:rPr lang="en-US">
                <a:latin typeface="Arial"/>
                <a:cs typeface="Arial"/>
              </a:rPr>
              <a:t> receive requests.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>
                <a:latin typeface="Arial"/>
                <a:cs typeface="Arial"/>
              </a:rPr>
              <a:t>Parses model name and routes the request to the correct </a:t>
            </a:r>
            <a:r>
              <a:rPr lang="en-US" b="1">
                <a:latin typeface="Arial"/>
                <a:cs typeface="Arial"/>
              </a:rPr>
              <a:t>provider adapter</a:t>
            </a:r>
            <a:r>
              <a:rPr lang="en-US">
                <a:latin typeface="Arial"/>
                <a:cs typeface="Arial"/>
              </a:rPr>
              <a:t>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>
                <a:latin typeface="Arial"/>
                <a:cs typeface="Arial"/>
              </a:rPr>
              <a:t>Example: If the request specifies "model": "gpt-4", it might call OpenAI; if it says "model": "claude-2", it calls Anthropic.</a:t>
            </a:r>
          </a:p>
          <a:p>
            <a:pPr>
              <a:defRPr/>
            </a:pPr>
            <a:r>
              <a:rPr lang="en-US">
                <a:latin typeface="Arial"/>
                <a:cs typeface="Arial"/>
              </a:rPr>
              <a:t>3. </a:t>
            </a:r>
            <a:r>
              <a:rPr lang="en-US" b="1">
                <a:latin typeface="Arial"/>
                <a:cs typeface="Arial"/>
              </a:rPr>
              <a:t>Provider Abstraction Layer</a:t>
            </a:r>
            <a:endParaRPr lang="en-US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>
                <a:latin typeface="Arial"/>
                <a:cs typeface="Arial"/>
              </a:rPr>
              <a:t>A plug-and-play system that maps each </a:t>
            </a:r>
            <a:r>
              <a:rPr lang="en-US" b="1">
                <a:latin typeface="Arial"/>
                <a:cs typeface="Arial"/>
              </a:rPr>
              <a:t>model name</a:t>
            </a:r>
            <a:r>
              <a:rPr lang="en-US">
                <a:latin typeface="Arial"/>
                <a:cs typeface="Arial"/>
              </a:rPr>
              <a:t> to a specific provider backend (OpenAI, Azure, </a:t>
            </a:r>
            <a:r>
              <a:rPr lang="en-US" err="1">
                <a:latin typeface="Arial"/>
                <a:cs typeface="Arial"/>
              </a:rPr>
              <a:t>Groq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TogetherAI</a:t>
            </a:r>
            <a:r>
              <a:rPr lang="en-US">
                <a:latin typeface="Arial"/>
                <a:cs typeface="Arial"/>
              </a:rPr>
              <a:t>, etc.).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>
                <a:latin typeface="Arial"/>
                <a:cs typeface="Arial"/>
              </a:rPr>
              <a:t>Each provider has a </a:t>
            </a:r>
            <a:r>
              <a:rPr lang="en-US" b="1">
                <a:latin typeface="Arial"/>
                <a:cs typeface="Arial"/>
              </a:rPr>
              <a:t>handler/adapter</a:t>
            </a:r>
            <a:r>
              <a:rPr lang="en-US">
                <a:latin typeface="Arial"/>
                <a:cs typeface="Arial"/>
              </a:rPr>
              <a:t> that: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>
                <a:latin typeface="Arial"/>
                <a:cs typeface="Arial"/>
              </a:rPr>
              <a:t>Translates requests into provider-specific formats.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>
                <a:latin typeface="Arial"/>
                <a:cs typeface="Arial"/>
              </a:rPr>
              <a:t>Handles API keys and authentication.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>
                <a:latin typeface="Arial"/>
                <a:cs typeface="Arial"/>
              </a:rPr>
              <a:t>Converts provider responses back into the OpenAI response format.</a:t>
            </a:r>
          </a:p>
          <a:p>
            <a:pPr lvl="1">
              <a:defRPr/>
            </a:pPr>
            <a:r>
              <a:rPr lang="en-US">
                <a:latin typeface="Arial"/>
                <a:cs typeface="Arial"/>
              </a:rPr>
              <a:t>4. </a:t>
            </a:r>
            <a:r>
              <a:rPr lang="en-US" b="1">
                <a:latin typeface="Arial"/>
                <a:cs typeface="Arial"/>
              </a:rPr>
              <a:t>Middleware (Optional but Powerful)</a:t>
            </a:r>
            <a:endParaRPr lang="en-US">
              <a:latin typeface="Arial"/>
              <a:cs typeface="Arial"/>
            </a:endParaRPr>
          </a:p>
          <a:p>
            <a:pPr lvl="1">
              <a:defRPr/>
            </a:pPr>
            <a:r>
              <a:rPr lang="en-US" err="1">
                <a:latin typeface="Arial"/>
                <a:cs typeface="Arial"/>
              </a:rPr>
              <a:t>LiteLLM</a:t>
            </a:r>
            <a:r>
              <a:rPr lang="en-US">
                <a:latin typeface="Arial"/>
                <a:cs typeface="Arial"/>
              </a:rPr>
              <a:t> supports </a:t>
            </a:r>
            <a:r>
              <a:rPr lang="en-US" err="1">
                <a:latin typeface="Arial"/>
                <a:cs typeface="Arial"/>
              </a:rPr>
              <a:t>middlewares</a:t>
            </a:r>
            <a:r>
              <a:rPr lang="en-US">
                <a:latin typeface="Arial"/>
                <a:cs typeface="Arial"/>
              </a:rPr>
              <a:t> for: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b="1">
                <a:latin typeface="Arial"/>
                <a:cs typeface="Arial"/>
              </a:rPr>
              <a:t>Observability (logs, metrics)</a:t>
            </a:r>
            <a:r>
              <a:rPr lang="en-US">
                <a:latin typeface="Arial"/>
                <a:cs typeface="Arial"/>
              </a:rPr>
              <a:t> – Prometheus, </a:t>
            </a:r>
            <a:r>
              <a:rPr lang="en-US" err="1">
                <a:latin typeface="Arial"/>
                <a:cs typeface="Arial"/>
              </a:rPr>
              <a:t>OpenTelemetry</a:t>
            </a:r>
            <a:r>
              <a:rPr lang="en-US">
                <a:latin typeface="Arial"/>
                <a:cs typeface="Arial"/>
              </a:rPr>
              <a:t>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b="1">
                <a:latin typeface="Arial"/>
                <a:cs typeface="Arial"/>
              </a:rPr>
              <a:t>Caching</a:t>
            </a:r>
            <a:r>
              <a:rPr lang="en-US">
                <a:latin typeface="Arial"/>
                <a:cs typeface="Arial"/>
              </a:rPr>
              <a:t> – avoid redundant API calls.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b="1">
                <a:latin typeface="Arial"/>
                <a:cs typeface="Arial"/>
              </a:rPr>
              <a:t>Rate limiting / Cost control</a:t>
            </a:r>
            <a:r>
              <a:rPr lang="en-US">
                <a:latin typeface="Arial"/>
                <a:cs typeface="Arial"/>
              </a:rPr>
              <a:t> – restrict token usage or frequency.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b="1">
                <a:latin typeface="Arial"/>
                <a:cs typeface="Arial"/>
              </a:rPr>
              <a:t>Custom routing</a:t>
            </a:r>
            <a:r>
              <a:rPr lang="en-US">
                <a:latin typeface="Arial"/>
                <a:cs typeface="Arial"/>
              </a:rPr>
              <a:t> – load balancing, A/B testing, fallback strategies.</a:t>
            </a:r>
          </a:p>
          <a:p>
            <a:pPr>
              <a:defRPr/>
            </a:pPr>
            <a:r>
              <a:rPr lang="en-US">
                <a:latin typeface="Arial"/>
                <a:cs typeface="Arial"/>
              </a:rPr>
              <a:t>5. </a:t>
            </a:r>
            <a:r>
              <a:rPr lang="en-US" b="1">
                <a:latin typeface="Arial"/>
                <a:cs typeface="Arial"/>
              </a:rPr>
              <a:t>Admin / Monitoring Layer</a:t>
            </a:r>
            <a:endParaRPr lang="en-US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>
                <a:latin typeface="Arial"/>
                <a:cs typeface="Arial"/>
              </a:rPr>
              <a:t>Dashboards or logs (e.g., via Weights &amp; Biases or Grafana) to: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>
                <a:latin typeface="Arial"/>
                <a:cs typeface="Arial"/>
              </a:rPr>
              <a:t>Track usage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>
                <a:latin typeface="Arial"/>
                <a:cs typeface="Arial"/>
              </a:rPr>
              <a:t>Visualize request patterns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>
                <a:latin typeface="Arial"/>
                <a:cs typeface="Arial"/>
              </a:rPr>
              <a:t>Set alerts on failures or overuse</a:t>
            </a:r>
          </a:p>
          <a:p>
            <a:pPr>
              <a:defRPr/>
            </a:pPr>
            <a:endParaRPr lang="en-US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48620-965E-5771-3AE8-CEADFFCFE2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5924B-A73F-B8FB-BD31-35DA42ABAB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3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8A685-BC5A-C728-3DCE-7B49A75F0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1219D-DE3F-514F-0597-08AD47523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0A6E9-5E64-D852-B53A-A70E8D5E5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🧱 Basic System Design Components of LiteLLM</a:t>
            </a:r>
          </a:p>
          <a:p>
            <a:pPr>
              <a:defRPr/>
            </a:pPr>
            <a:r>
              <a:rPr lang="en-US"/>
              <a:t>1. </a:t>
            </a:r>
            <a:r>
              <a:rPr lang="en-US" b="1"/>
              <a:t>Client / User Application</a:t>
            </a:r>
            <a:endParaRPr lang="en-US"/>
          </a:p>
          <a:p>
            <a:pPr marL="171450" indent="-171450">
              <a:buFont typeface="Arial"/>
              <a:buChar char="•"/>
              <a:defRPr/>
            </a:pPr>
            <a:r>
              <a:rPr lang="en-US"/>
              <a:t>Could be a chatbot, web app, or API caller.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/>
              <a:t>Sends HTTP requests (e.g., /chat/completions) using OpenAI-compatible format.</a:t>
            </a:r>
          </a:p>
          <a:p>
            <a:pPr>
              <a:defRPr/>
            </a:pPr>
            <a:br>
              <a:rPr lang="en-US"/>
            </a:br>
            <a:endParaRPr lang="en-US"/>
          </a:p>
          <a:p>
            <a:pPr>
              <a:defRPr/>
            </a:pPr>
            <a:r>
              <a:rPr lang="en-US"/>
              <a:t>2. </a:t>
            </a:r>
            <a:r>
              <a:rPr lang="en-US" b="1"/>
              <a:t>API Gateway / Proxy Server</a:t>
            </a:r>
            <a:endParaRPr lang="en-US"/>
          </a:p>
          <a:p>
            <a:pPr marL="171450" indent="-171450">
              <a:buFont typeface="Arial"/>
              <a:buChar char="•"/>
              <a:defRPr/>
            </a:pPr>
            <a:r>
              <a:rPr lang="en-US"/>
              <a:t>The </a:t>
            </a:r>
            <a:r>
              <a:rPr lang="en-US" b="1"/>
              <a:t>LiteLLM Proxy Server</a:t>
            </a:r>
            <a:r>
              <a:rPr lang="en-US"/>
              <a:t> (often proxy_server.py) exposes OpenAI-style endpoints.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/>
              <a:t>Main responsibilities: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/>
              <a:t>Authenticate requests (via </a:t>
            </a:r>
            <a:r>
              <a:rPr lang="en-US" b="1"/>
              <a:t>Virtual Keys</a:t>
            </a:r>
            <a:r>
              <a:rPr lang="en-US"/>
              <a:t>)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/>
              <a:t>Rate-limit and budget-check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/>
              <a:t>Route requests to appropriate LLMs</a:t>
            </a:r>
          </a:p>
          <a:p>
            <a:pPr lvl="1">
              <a:defRPr/>
            </a:pPr>
            <a:br>
              <a:rPr lang="en-US"/>
            </a:br>
            <a:endParaRPr lang="en-US"/>
          </a:p>
          <a:p>
            <a:pPr lvl="1">
              <a:defRPr/>
            </a:pPr>
            <a:r>
              <a:rPr lang="en-US"/>
              <a:t>3. </a:t>
            </a:r>
            <a:r>
              <a:rPr lang="en-US" b="1"/>
              <a:t>Authentication &amp; Authorization</a:t>
            </a:r>
            <a:endParaRPr lang="en-US"/>
          </a:p>
          <a:p>
            <a:pPr marL="171450" indent="-171450">
              <a:buFont typeface="Arial"/>
              <a:buChar char="•"/>
              <a:defRPr/>
            </a:pPr>
            <a:r>
              <a:rPr lang="en-US"/>
              <a:t>Uses </a:t>
            </a:r>
            <a:r>
              <a:rPr lang="en-US" b="1"/>
              <a:t>Bearer tokens</a:t>
            </a:r>
            <a:r>
              <a:rPr lang="en-US"/>
              <a:t> called </a:t>
            </a:r>
            <a:r>
              <a:rPr lang="en-US" b="1"/>
              <a:t>Virtual Keys</a:t>
            </a:r>
            <a:r>
              <a:rPr lang="en-US"/>
              <a:t>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/>
              <a:t>Validated through: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 b="1"/>
              <a:t>In-memory cache</a:t>
            </a:r>
            <a:endParaRPr lang="en-US"/>
          </a:p>
          <a:p>
            <a:pPr marL="628650" lvl="1" indent="-171450">
              <a:buFont typeface="Arial"/>
              <a:buChar char="•"/>
              <a:defRPr/>
            </a:pPr>
            <a:r>
              <a:rPr lang="en-US" b="1"/>
              <a:t>Redis cache</a:t>
            </a:r>
            <a:endParaRPr lang="en-US"/>
          </a:p>
          <a:p>
            <a:pPr marL="628650" lvl="1" indent="-171450">
              <a:buFont typeface="Arial"/>
              <a:buChar char="•"/>
              <a:defRPr/>
            </a:pPr>
            <a:r>
              <a:rPr lang="en-US" b="1"/>
              <a:t>Database fallback</a:t>
            </a:r>
            <a:endParaRPr lang="en-US"/>
          </a:p>
          <a:p>
            <a:pPr marL="171450" indent="-171450">
              <a:buFont typeface="Arial"/>
              <a:buChar char="•"/>
              <a:defRPr/>
            </a:pPr>
            <a:r>
              <a:rPr lang="en-US"/>
              <a:t>Associates usage to users/teams and applies budget limits.</a:t>
            </a:r>
          </a:p>
          <a:p>
            <a:pPr>
              <a:defRPr/>
            </a:pPr>
            <a:br>
              <a:rPr lang="en-US"/>
            </a:br>
            <a:endParaRPr lang="en-US"/>
          </a:p>
          <a:p>
            <a:pPr>
              <a:defRPr/>
            </a:pPr>
            <a:r>
              <a:rPr lang="en-US"/>
              <a:t>4. </a:t>
            </a:r>
            <a:r>
              <a:rPr lang="en-US" b="1"/>
              <a:t>Rate Limiter / Usage Controller</a:t>
            </a:r>
            <a:endParaRPr lang="en-US"/>
          </a:p>
          <a:p>
            <a:pPr marL="171450" indent="-171450">
              <a:buFont typeface="Arial"/>
              <a:buChar char="•"/>
              <a:defRPr/>
            </a:pPr>
            <a:r>
              <a:rPr lang="en-US"/>
              <a:t>Manages token-per-minute (TPM), requests-per-minute (RPM) for: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/>
              <a:t>Global server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/>
              <a:t>Individual keys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/>
              <a:t>Users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/>
              <a:t>Teams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/>
              <a:t>Enforced using a </a:t>
            </a:r>
            <a:r>
              <a:rPr lang="en-US" b="1"/>
              <a:t>MaxParallelRequestsHandler</a:t>
            </a:r>
            <a:r>
              <a:rPr lang="en-US"/>
              <a:t> or similar internal middleware.</a:t>
            </a:r>
          </a:p>
          <a:p>
            <a:pPr>
              <a:defRPr/>
            </a:pPr>
            <a:br>
              <a:rPr lang="en-US"/>
            </a:br>
            <a:endParaRPr lang="en-US"/>
          </a:p>
          <a:p>
            <a:pPr>
              <a:defRPr/>
            </a:pPr>
            <a:r>
              <a:rPr lang="en-US"/>
              <a:t>5. </a:t>
            </a:r>
            <a:r>
              <a:rPr lang="en-US" b="1"/>
              <a:t>LiteLLM Router</a:t>
            </a:r>
            <a:endParaRPr lang="en-US"/>
          </a:p>
          <a:p>
            <a:pPr marL="171450" indent="-171450">
              <a:buFont typeface="Arial"/>
              <a:buChar char="•"/>
              <a:defRPr/>
            </a:pPr>
            <a:r>
              <a:rPr lang="en-US"/>
              <a:t>Core logic that: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/>
              <a:t>Chooses which model/provider to use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/>
              <a:t>Handles </a:t>
            </a:r>
            <a:r>
              <a:rPr lang="en-US" b="1"/>
              <a:t>load balancing</a:t>
            </a:r>
            <a:r>
              <a:rPr lang="en-US"/>
              <a:t>, </a:t>
            </a:r>
            <a:r>
              <a:rPr lang="en-US" b="1"/>
              <a:t>fallbacks</a:t>
            </a:r>
            <a:r>
              <a:rPr lang="en-US"/>
              <a:t>, and </a:t>
            </a:r>
            <a:r>
              <a:rPr lang="en-US" b="1"/>
              <a:t>retries</a:t>
            </a:r>
            <a:endParaRPr lang="en-US"/>
          </a:p>
          <a:p>
            <a:pPr marL="628650" lvl="1" indent="-171450">
              <a:buFont typeface="Arial"/>
              <a:buChar char="•"/>
              <a:defRPr/>
            </a:pPr>
            <a:r>
              <a:rPr lang="en-US"/>
              <a:t>Supports local and cloud models</a:t>
            </a:r>
          </a:p>
          <a:p>
            <a:pPr lvl="1">
              <a:defRPr/>
            </a:pPr>
            <a:br>
              <a:rPr lang="en-US"/>
            </a:br>
            <a:endParaRPr lang="en-US"/>
          </a:p>
          <a:p>
            <a:pPr lvl="1">
              <a:defRPr/>
            </a:pPr>
            <a:r>
              <a:rPr lang="en-US"/>
              <a:t>6. </a:t>
            </a:r>
            <a:r>
              <a:rPr lang="en-US" b="1"/>
              <a:t>Provider Adapters</a:t>
            </a:r>
            <a:endParaRPr lang="en-US"/>
          </a:p>
          <a:p>
            <a:pPr marL="171450" indent="-171450">
              <a:buFont typeface="Arial"/>
              <a:buChar char="•"/>
              <a:defRPr/>
            </a:pPr>
            <a:r>
              <a:rPr lang="en-US"/>
              <a:t>Each LLM provider (OpenAI, Anthropic, Mistral, Groq, etc.) has an adapter.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/>
              <a:t>Translates the generic API request into the provider’s format.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/>
              <a:t>Receives response and translates it back to OpenAI-compatible format.</a:t>
            </a:r>
          </a:p>
          <a:p>
            <a:pPr>
              <a:defRPr/>
            </a:pPr>
            <a:br>
              <a:rPr lang="en-US"/>
            </a:br>
            <a:endParaRPr lang="en-US"/>
          </a:p>
          <a:p>
            <a:pPr>
              <a:defRPr/>
            </a:pPr>
            <a:r>
              <a:rPr lang="en-US"/>
              <a:t>7. </a:t>
            </a:r>
            <a:r>
              <a:rPr lang="en-US" b="1"/>
              <a:t>Post-Processing Layer</a:t>
            </a:r>
            <a:endParaRPr lang="en-US"/>
          </a:p>
          <a:p>
            <a:pPr marL="171450" indent="-171450">
              <a:buFont typeface="Arial"/>
              <a:buChar char="•"/>
              <a:defRPr/>
            </a:pPr>
            <a:r>
              <a:rPr lang="en-US"/>
              <a:t>Runs </a:t>
            </a:r>
            <a:r>
              <a:rPr lang="en-US" b="1"/>
              <a:t>asynchronous tasks</a:t>
            </a:r>
            <a:r>
              <a:rPr lang="en-US"/>
              <a:t> after responding to user: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/>
              <a:t>Logs request/response to tools like:</a:t>
            </a:r>
          </a:p>
          <a:p>
            <a:pPr marL="1085850" lvl="2" indent="-171450">
              <a:buFont typeface="Arial"/>
              <a:buChar char="•"/>
              <a:defRPr/>
            </a:pPr>
            <a:r>
              <a:rPr lang="en-US" b="1"/>
              <a:t>Lunary</a:t>
            </a:r>
            <a:endParaRPr lang="en-US"/>
          </a:p>
          <a:p>
            <a:pPr marL="1085850" lvl="2" indent="-171450">
              <a:buFont typeface="Arial"/>
              <a:buChar char="•"/>
              <a:defRPr/>
            </a:pPr>
            <a:r>
              <a:rPr lang="en-US" b="1"/>
              <a:t>LangFuse</a:t>
            </a:r>
            <a:endParaRPr lang="en-US"/>
          </a:p>
          <a:p>
            <a:pPr marL="1085850" lvl="2" indent="-171450">
              <a:buFont typeface="Arial"/>
              <a:buChar char="•"/>
              <a:defRPr/>
            </a:pPr>
            <a:r>
              <a:rPr lang="en-US" b="1"/>
              <a:t>MLflow</a:t>
            </a:r>
            <a:endParaRPr lang="en-US"/>
          </a:p>
          <a:p>
            <a:pPr marL="628650" lvl="1" indent="-171450">
              <a:buFont typeface="Arial"/>
              <a:buChar char="•"/>
              <a:defRPr/>
            </a:pPr>
            <a:r>
              <a:rPr lang="en-US"/>
              <a:t>Updates usage in the </a:t>
            </a:r>
            <a:r>
              <a:rPr lang="en-US" b="1"/>
              <a:t>LiteLLM database</a:t>
            </a:r>
            <a:endParaRPr lang="en-US"/>
          </a:p>
          <a:p>
            <a:pPr marL="628650" lvl="1" indent="-171450">
              <a:buFont typeface="Arial"/>
              <a:buChar char="•"/>
              <a:defRPr/>
            </a:pPr>
            <a:r>
              <a:rPr lang="en-US"/>
              <a:t>Updates rate limiter counters</a:t>
            </a:r>
          </a:p>
          <a:p>
            <a:pPr lvl="1">
              <a:defRPr/>
            </a:pPr>
            <a:br>
              <a:rPr lang="en-US"/>
            </a:br>
            <a:endParaRPr lang="en-US"/>
          </a:p>
          <a:p>
            <a:pPr lvl="1">
              <a:defRPr/>
            </a:pPr>
            <a:r>
              <a:rPr lang="en-US"/>
              <a:t>8. </a:t>
            </a:r>
            <a:r>
              <a:rPr lang="en-US" b="1"/>
              <a:t>Database</a:t>
            </a:r>
            <a:endParaRPr lang="en-US"/>
          </a:p>
          <a:p>
            <a:pPr marL="171450" indent="-171450">
              <a:buFont typeface="Arial"/>
              <a:buChar char="•"/>
              <a:defRPr/>
            </a:pPr>
            <a:r>
              <a:rPr lang="en-US"/>
              <a:t>Stores: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/>
              <a:t>Virtual key metadata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/>
              <a:t>Usage stats (tokens used, cost, etc.)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/>
              <a:t>User/team associations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/>
              <a:t>May be PostgreSQL or another relational DB.</a:t>
            </a:r>
          </a:p>
          <a:p>
            <a:pPr>
              <a:defRPr/>
            </a:pPr>
            <a:br>
              <a:rPr lang="en-US"/>
            </a:br>
            <a:endParaRPr lang="en-US"/>
          </a:p>
          <a:p>
            <a:pPr>
              <a:defRPr/>
            </a:pPr>
            <a:r>
              <a:rPr lang="en-US"/>
              <a:t>9. </a:t>
            </a:r>
            <a:r>
              <a:rPr lang="en-US" b="1"/>
              <a:t>Observability Stack (Optional)</a:t>
            </a:r>
            <a:endParaRPr lang="en-US"/>
          </a:p>
          <a:p>
            <a:pPr marL="171450" indent="-171450">
              <a:buFont typeface="Arial"/>
              <a:buChar char="•"/>
              <a:defRPr/>
            </a:pPr>
            <a:r>
              <a:rPr lang="en-US"/>
              <a:t>Can plug into: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 b="1"/>
              <a:t>Prometheus / Grafana</a:t>
            </a:r>
            <a:r>
              <a:rPr lang="en-US"/>
              <a:t> for metrics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 b="1"/>
              <a:t>OpenTelemetry</a:t>
            </a:r>
            <a:r>
              <a:rPr lang="en-US"/>
              <a:t> for tracing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 b="1"/>
              <a:t>Logging systems</a:t>
            </a:r>
            <a:r>
              <a:rPr lang="en-US"/>
              <a:t> for audit/debug</a:t>
            </a:r>
          </a:p>
          <a:p>
            <a:pPr lvl="1">
              <a:defRPr/>
            </a:pPr>
            <a:br>
              <a:rPr lang="en-US"/>
            </a:br>
            <a:endParaRPr lang="en-US"/>
          </a:p>
          <a:p>
            <a:pPr lvl="1">
              <a:defRPr/>
            </a:pPr>
            <a:r>
              <a:rPr lang="en-US"/>
              <a:t>10. </a:t>
            </a:r>
            <a:r>
              <a:rPr lang="en-US" b="1"/>
              <a:t>Deployment Components</a:t>
            </a:r>
            <a:endParaRPr lang="en-US"/>
          </a:p>
          <a:p>
            <a:pPr marL="171450" indent="-171450">
              <a:buFont typeface="Arial"/>
              <a:buChar char="•"/>
              <a:defRPr/>
            </a:pPr>
            <a:r>
              <a:rPr lang="en-US"/>
              <a:t>Typically deployed as a </a:t>
            </a:r>
            <a:r>
              <a:rPr lang="en-US" b="1"/>
              <a:t>Docker container</a:t>
            </a:r>
            <a:r>
              <a:rPr lang="en-US"/>
              <a:t>, often behind: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/>
              <a:t>A </a:t>
            </a:r>
            <a:r>
              <a:rPr lang="en-US" b="1"/>
              <a:t>reverse proxy</a:t>
            </a:r>
            <a:r>
              <a:rPr lang="en-US"/>
              <a:t> (e.g., NGINX)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/>
              <a:t>Can scale horizontally using </a:t>
            </a:r>
            <a:r>
              <a:rPr lang="en-US" b="1"/>
              <a:t>Kubernetes</a:t>
            </a:r>
            <a:r>
              <a:rPr lang="en-US"/>
              <a:t> or similar</a:t>
            </a:r>
          </a:p>
          <a:p>
            <a:pPr>
              <a:defRPr/>
            </a:pPr>
            <a:endParaRPr lang="en-US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D6BA4-22B5-4D4F-CE74-720F81D14DF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BFF3B-1D79-07EF-E7C9-739F17225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67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BCA92-B98A-32B2-9CA2-1B256672A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E85E58-FCD5-C6DF-271C-0D61F6667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59240-2DA1-7022-4E3C-025EEA7FB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 err="1">
                <a:latin typeface="Arial"/>
                <a:cs typeface="Arial"/>
              </a:rPr>
              <a:t>LiteLLM</a:t>
            </a:r>
            <a:r>
              <a:rPr lang="en-US" b="1" dirty="0">
                <a:latin typeface="Arial"/>
                <a:cs typeface="Arial"/>
              </a:rPr>
              <a:t> Request Flow – Explained Simply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User Sends a Request</a:t>
            </a:r>
            <a:br>
              <a:rPr lang="en-US" b="1" dirty="0">
                <a:cs typeface="Arial"/>
              </a:rPr>
            </a:b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 A user sends a request to the </a:t>
            </a:r>
            <a:r>
              <a:rPr lang="en-US" b="1" dirty="0" err="1">
                <a:solidFill>
                  <a:srgbClr val="1C1E21"/>
                </a:solidFill>
                <a:latin typeface="Arial"/>
                <a:cs typeface="Arial"/>
              </a:rPr>
              <a:t>LiteLLM</a:t>
            </a: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 Proxy Server — this is the entry point.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endParaRPr lang="en-US" b="1" dirty="0">
              <a:solidFill>
                <a:srgbClr val="1C1E21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Virtual Key Validation</a:t>
            </a:r>
            <a:br>
              <a:rPr lang="en-US" b="1" dirty="0">
                <a:cs typeface="Arial"/>
              </a:rPr>
            </a:b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1C1E21"/>
                </a:solidFill>
                <a:latin typeface="Arial"/>
                <a:cs typeface="Arial"/>
              </a:rPr>
              <a:t>LiteLLM</a:t>
            </a: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 checks the bearer token (called a </a:t>
            </a:r>
            <a:r>
              <a:rPr lang="en-US" i="1" dirty="0">
                <a:solidFill>
                  <a:srgbClr val="1C1E21"/>
                </a:solidFill>
                <a:latin typeface="Arial"/>
                <a:cs typeface="Arial"/>
              </a:rPr>
              <a:t>virtual key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) to make sure it’s:</a:t>
            </a:r>
            <a:endParaRPr lang="en-US" dirty="0"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Valid</a:t>
            </a:r>
            <a:endParaRPr lang="en-US" dirty="0"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Within its usage budget</a:t>
            </a:r>
            <a:endParaRPr lang="en-US" dirty="0">
              <a:latin typeface="Arial"/>
              <a:cs typeface="Arial"/>
            </a:endParaRPr>
          </a:p>
          <a:p>
            <a:pPr lvl="1">
              <a:defRPr/>
            </a:pPr>
            <a:r>
              <a:rPr lang="en-US">
                <a:solidFill>
                  <a:srgbClr val="1C1E21"/>
                </a:solidFill>
                <a:latin typeface="Arial"/>
                <a:cs typeface="Arial"/>
              </a:rPr>
              <a:t>It first looks in the cache (Redis or memory), and if not found, checks the database.</a:t>
            </a:r>
            <a:endParaRPr lang="en-US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endParaRPr lang="en-US" b="1" dirty="0">
              <a:solidFill>
                <a:srgbClr val="1C1E21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Rate Limiting Checks</a:t>
            </a:r>
            <a:br>
              <a:rPr lang="en-US" b="1" dirty="0">
                <a:cs typeface="Arial"/>
              </a:rPr>
            </a:b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 Next, it makes sure limits aren't exceeded — checking:</a:t>
            </a:r>
            <a:endParaRPr lang="en-US" dirty="0"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Global server limits</a:t>
            </a:r>
            <a:endParaRPr lang="en-US" dirty="0"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Per-key limits</a:t>
            </a:r>
            <a:endParaRPr lang="en-US" dirty="0"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Per-user and team limits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endParaRPr lang="en-US" b="1" dirty="0">
              <a:solidFill>
                <a:srgbClr val="1C1E21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Request Handling by proxy_server.py</a:t>
            </a:r>
            <a:br>
              <a:rPr lang="en-US" b="1" dirty="0">
                <a:cs typeface="Arial"/>
              </a:rPr>
            </a:b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 Requests to 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/chat/completions or /embeddings are passed to the </a:t>
            </a:r>
            <a:r>
              <a:rPr lang="en-US" b="1" dirty="0" err="1">
                <a:solidFill>
                  <a:srgbClr val="1C1E21"/>
                </a:solidFill>
                <a:latin typeface="Arial"/>
                <a:cs typeface="Arial"/>
              </a:rPr>
              <a:t>LiteLLM</a:t>
            </a: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 Router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.</a:t>
            </a:r>
            <a:endParaRPr lang="en-US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endParaRPr lang="en-US" b="1" dirty="0">
              <a:solidFill>
                <a:srgbClr val="1C1E21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b="1" dirty="0" err="1">
                <a:solidFill>
                  <a:srgbClr val="1C1E21"/>
                </a:solidFill>
                <a:latin typeface="Arial"/>
                <a:cs typeface="Arial"/>
              </a:rPr>
              <a:t>LiteLLM</a:t>
            </a: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 Router</a:t>
            </a:r>
            <a:br>
              <a:rPr lang="en-US" b="1" dirty="0">
                <a:cs typeface="Arial"/>
              </a:rPr>
            </a:b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 The router manages:</a:t>
            </a:r>
            <a:endParaRPr lang="en-US" dirty="0"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Load balancing</a:t>
            </a:r>
            <a:endParaRPr lang="en-US" dirty="0"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Fallbacks if a model fails</a:t>
            </a:r>
            <a:endParaRPr lang="en-US" dirty="0"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Retries to ensure reliability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endParaRPr lang="en-US" b="1" dirty="0">
              <a:solidFill>
                <a:srgbClr val="1C1E21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Calling the Right LLM</a:t>
            </a:r>
            <a:br>
              <a:rPr lang="en-US" b="1" dirty="0">
                <a:cs typeface="Arial"/>
              </a:rPr>
            </a:b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 The </a:t>
            </a:r>
            <a:r>
              <a:rPr lang="en-US" dirty="0" err="1">
                <a:solidFill>
                  <a:srgbClr val="1C1E21"/>
                </a:solidFill>
                <a:latin typeface="Arial"/>
                <a:cs typeface="Arial"/>
              </a:rPr>
              <a:t>litellm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 SDK sends the request to the correct LLM provider using the OpenAI-style format, translating as needed.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endParaRPr lang="en-US" b="1" dirty="0">
              <a:solidFill>
                <a:srgbClr val="1C1E21"/>
              </a:solidFill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Post-Request Processing (Happens in Background)</a:t>
            </a:r>
            <a:br>
              <a:rPr lang="en-US" b="1" dirty="0">
                <a:cs typeface="Arial"/>
              </a:rPr>
            </a:b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 After the response is returned:</a:t>
            </a:r>
            <a:endParaRPr lang="en-US" dirty="0"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Usage is logged (e.g., to </a:t>
            </a:r>
            <a:r>
              <a:rPr lang="en-US" dirty="0" err="1">
                <a:solidFill>
                  <a:srgbClr val="1C1E21"/>
                </a:solidFill>
                <a:latin typeface="Arial"/>
                <a:cs typeface="Arial"/>
              </a:rPr>
              <a:t>Lunary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 or </a:t>
            </a:r>
            <a:r>
              <a:rPr lang="en-US" dirty="0" err="1">
                <a:solidFill>
                  <a:srgbClr val="1C1E21"/>
                </a:solidFill>
                <a:latin typeface="Arial"/>
                <a:cs typeface="Arial"/>
              </a:rPr>
              <a:t>MLflow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Rate counters are updated</a:t>
            </a:r>
            <a:endParaRPr lang="en-US" dirty="0"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Spend and usage are saved to the database for tracking</a:t>
            </a:r>
            <a:endParaRPr lang="en-US" dirty="0">
              <a:latin typeface="Arial"/>
              <a:cs typeface="Arial"/>
            </a:endParaRPr>
          </a:p>
          <a:p>
            <a:pPr>
              <a:defRPr/>
            </a:pPr>
            <a:endParaRPr lang="en-US" b="1">
              <a:solidFill>
                <a:srgbClr val="1C1E2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Request Flow</a:t>
            </a:r>
            <a:r>
              <a:rPr lang="en-US" b="1" dirty="0">
                <a:solidFill>
                  <a:srgbClr val="2E8555"/>
                </a:solidFill>
                <a:latin typeface="Arial"/>
                <a:cs typeface="Arial"/>
                <a:hlinkClick r:id="rId3"/>
              </a:rPr>
              <a:t> 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User Sends Request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: The process begins when a user sends a request to the </a:t>
            </a:r>
            <a:r>
              <a:rPr lang="en-US" dirty="0" err="1">
                <a:solidFill>
                  <a:srgbClr val="1C1E21"/>
                </a:solidFill>
                <a:latin typeface="Arial"/>
                <a:cs typeface="Arial"/>
              </a:rPr>
              <a:t>LiteLLM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 Proxy Server (Gateway).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b="1" dirty="0">
                <a:solidFill>
                  <a:srgbClr val="2E8555"/>
                </a:solidFill>
                <a:latin typeface="Arial"/>
                <a:cs typeface="Arial"/>
                <a:hlinkClick r:id="rId4"/>
              </a:rPr>
              <a:t>Virtual Keys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: At this stage the Bearer token in the request is checked to ensure it is valid and under it's budget. </a:t>
            </a:r>
            <a:r>
              <a:rPr lang="en-US" dirty="0">
                <a:solidFill>
                  <a:srgbClr val="2E8555"/>
                </a:solidFill>
                <a:latin typeface="Arial"/>
                <a:cs typeface="Arial"/>
                <a:hlinkClick r:id="rId5"/>
              </a:rPr>
              <a:t>Here is the list of checks that run for each </a:t>
            </a:r>
            <a:r>
              <a:rPr lang="en-US" dirty="0">
                <a:solidFill>
                  <a:srgbClr val="2E8555"/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request</a:t>
            </a:r>
            <a:endParaRPr lang="en-US" dirty="0"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2.1 Check if the Virtual Key exists in Redis Cache or In Memory Cache</a:t>
            </a:r>
            <a:endParaRPr lang="en-US" dirty="0"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2.2 </a:t>
            </a: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If not in Cache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, Lookup Virtual Key in DB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Rate Limiting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: The </a:t>
            </a:r>
            <a:r>
              <a:rPr lang="en-US" dirty="0">
                <a:solidFill>
                  <a:srgbClr val="2E8555"/>
                </a:solidFill>
                <a:latin typeface="Arial"/>
                <a:cs typeface="Arial"/>
                <a:hlinkClick r:id="rId6"/>
              </a:rPr>
              <a:t>MaxParallelRequestsHandler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 checks the </a:t>
            </a: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rate limit (rpm/</a:t>
            </a:r>
            <a:r>
              <a:rPr lang="en-US" b="1" dirty="0" err="1">
                <a:solidFill>
                  <a:srgbClr val="1C1E21"/>
                </a:solidFill>
                <a:latin typeface="Arial"/>
                <a:cs typeface="Arial"/>
              </a:rPr>
              <a:t>tpm</a:t>
            </a: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)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 for the </a:t>
            </a:r>
            <a:r>
              <a:rPr lang="en-US" dirty="0" err="1">
                <a:solidFill>
                  <a:srgbClr val="1C1E21"/>
                </a:solidFill>
                <a:latin typeface="Arial"/>
                <a:cs typeface="Arial"/>
              </a:rPr>
              <a:t>the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 following components: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Global Server Rate Limit</a:t>
            </a:r>
            <a:endParaRPr lang="en-US" dirty="0"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Virtual Key Rate Limit</a:t>
            </a:r>
            <a:endParaRPr lang="en-US" dirty="0"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User Rate Limit</a:t>
            </a:r>
            <a:endParaRPr lang="en-US" dirty="0"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Team Limit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b="1" dirty="0" err="1">
                <a:solidFill>
                  <a:srgbClr val="1C1E21"/>
                </a:solidFill>
                <a:latin typeface="Arial"/>
                <a:cs typeface="Arial"/>
              </a:rPr>
              <a:t>LiteLLM</a:t>
            </a: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 proxy_server.py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: Contains the /chat/completions and /embeddings endpoints. Requests to these endpoints are sent through the </a:t>
            </a:r>
            <a:r>
              <a:rPr lang="en-US" dirty="0" err="1">
                <a:solidFill>
                  <a:srgbClr val="1C1E21"/>
                </a:solidFill>
                <a:latin typeface="Arial"/>
                <a:cs typeface="Arial"/>
              </a:rPr>
              <a:t>LiteLLM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 Router</a:t>
            </a:r>
            <a:endParaRPr lang="en-US" dirty="0">
              <a:latin typeface="Arial"/>
              <a:cs typeface="Arial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b="1" dirty="0">
                <a:solidFill>
                  <a:srgbClr val="2E8555"/>
                </a:solidFill>
                <a:latin typeface="Arial"/>
                <a:cs typeface="Arial"/>
                <a:hlinkClick r:id="rId7"/>
              </a:rPr>
              <a:t>LiteLLM Router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: The </a:t>
            </a:r>
            <a:r>
              <a:rPr lang="en-US" dirty="0" err="1">
                <a:solidFill>
                  <a:srgbClr val="1C1E21"/>
                </a:solidFill>
                <a:latin typeface="Arial"/>
                <a:cs typeface="Arial"/>
              </a:rPr>
              <a:t>LiteLLM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 Router handles Load balancing, Fallbacks, Retries for LLM API deployments.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b="1" dirty="0">
                <a:solidFill>
                  <a:srgbClr val="2E8555"/>
                </a:solidFill>
                <a:latin typeface="Arial"/>
                <a:cs typeface="Arial"/>
                <a:hlinkClick r:id="rId8"/>
              </a:rPr>
              <a:t>litellm.completion() / litellm.embedding()</a:t>
            </a:r>
            <a:r>
              <a:rPr lang="en-US" dirty="0">
                <a:solidFill>
                  <a:srgbClr val="2E8555"/>
                </a:solidFill>
                <a:latin typeface="Arial"/>
                <a:cs typeface="Arial"/>
                <a:hlinkClick r:id="rId8"/>
              </a:rPr>
              <a:t>: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 The </a:t>
            </a:r>
            <a:r>
              <a:rPr lang="en-US" dirty="0" err="1">
                <a:solidFill>
                  <a:srgbClr val="1C1E21"/>
                </a:solidFill>
                <a:latin typeface="Arial"/>
                <a:cs typeface="Arial"/>
              </a:rPr>
              <a:t>litellm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 Python SDK is used to call the LLM in the OpenAI API format (Translation and parameter mapping)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Post-Request Processing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: After the response is sent back to the client, the following </a:t>
            </a:r>
            <a:r>
              <a:rPr lang="en-US" b="1" dirty="0">
                <a:solidFill>
                  <a:srgbClr val="1C1E21"/>
                </a:solidFill>
                <a:latin typeface="Arial"/>
                <a:cs typeface="Arial"/>
              </a:rPr>
              <a:t>asynchronous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 tasks are performed: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 dirty="0">
                <a:solidFill>
                  <a:srgbClr val="2E8555"/>
                </a:solidFill>
                <a:latin typeface="Arial"/>
                <a:cs typeface="Arial"/>
                <a:hlinkClick r:id="rId9"/>
              </a:rPr>
              <a:t>Logging to Lunary, MLflow, LangFuse or other logging destinations</a:t>
            </a:r>
            <a:endParaRPr lang="en-US" dirty="0"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The </a:t>
            </a:r>
            <a:r>
              <a:rPr lang="en-US" dirty="0">
                <a:solidFill>
                  <a:srgbClr val="2E8555"/>
                </a:solidFill>
                <a:latin typeface="Arial"/>
                <a:cs typeface="Arial"/>
                <a:hlinkClick r:id="rId6"/>
              </a:rPr>
              <a:t>MaxParallelRequestsHandler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 updates the rpm/</a:t>
            </a:r>
            <a:r>
              <a:rPr lang="en-US" dirty="0" err="1">
                <a:solidFill>
                  <a:srgbClr val="1C1E21"/>
                </a:solidFill>
                <a:latin typeface="Arial"/>
                <a:cs typeface="Arial"/>
              </a:rPr>
              <a:t>tpm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 usage for the</a:t>
            </a:r>
            <a:endParaRPr lang="en-US" dirty="0">
              <a:latin typeface="Arial"/>
              <a:cs typeface="Arial"/>
            </a:endParaRPr>
          </a:p>
          <a:p>
            <a:pPr marL="1085850" lvl="2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Global Server Rate Limit</a:t>
            </a:r>
            <a:endParaRPr lang="en-US" dirty="0">
              <a:latin typeface="Arial"/>
              <a:cs typeface="Arial"/>
            </a:endParaRPr>
          </a:p>
          <a:p>
            <a:pPr marL="1085850" lvl="2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Virtual Key Rate Limit</a:t>
            </a:r>
            <a:endParaRPr lang="en-US" dirty="0">
              <a:latin typeface="Arial"/>
              <a:cs typeface="Arial"/>
            </a:endParaRPr>
          </a:p>
          <a:p>
            <a:pPr marL="1085850" lvl="2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User Rate Limit</a:t>
            </a:r>
            <a:endParaRPr lang="en-US" dirty="0">
              <a:latin typeface="Arial"/>
              <a:cs typeface="Arial"/>
            </a:endParaRPr>
          </a:p>
          <a:p>
            <a:pPr marL="1085850" lvl="2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Team Limit</a:t>
            </a:r>
            <a:endParaRPr lang="en-US" dirty="0">
              <a:latin typeface="Arial"/>
              <a:cs typeface="Arial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The _</a:t>
            </a:r>
            <a:r>
              <a:rPr lang="en-US" dirty="0" err="1">
                <a:solidFill>
                  <a:srgbClr val="1C1E21"/>
                </a:solidFill>
                <a:latin typeface="Arial"/>
                <a:cs typeface="Arial"/>
              </a:rPr>
              <a:t>ProxyDBLogger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 updates spend / usage in the </a:t>
            </a:r>
            <a:r>
              <a:rPr lang="en-US" dirty="0" err="1">
                <a:solidFill>
                  <a:srgbClr val="1C1E21"/>
                </a:solidFill>
                <a:latin typeface="Arial"/>
                <a:cs typeface="Arial"/>
              </a:rPr>
              <a:t>LiteLLM</a:t>
            </a:r>
            <a:r>
              <a:rPr lang="en-US" dirty="0">
                <a:solidFill>
                  <a:srgbClr val="1C1E21"/>
                </a:solidFill>
                <a:latin typeface="Arial"/>
                <a:cs typeface="Arial"/>
              </a:rPr>
              <a:t> database. </a:t>
            </a:r>
            <a:r>
              <a:rPr lang="en-US" dirty="0">
                <a:solidFill>
                  <a:srgbClr val="2E8555"/>
                </a:solidFill>
                <a:latin typeface="Arial"/>
                <a:cs typeface="Arial"/>
                <a:hlinkClick r:id="rId10"/>
              </a:rPr>
              <a:t>Here is everything tracked in the DB per </a:t>
            </a:r>
            <a:r>
              <a:rPr lang="en-US" dirty="0">
                <a:solidFill>
                  <a:srgbClr val="2E8555"/>
                </a:solidFill>
                <a:latin typeface="Arial"/>
                <a:cs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request</a:t>
            </a:r>
            <a:endParaRPr lang="en-US" dirty="0">
              <a:latin typeface="Arial"/>
              <a:cs typeface="Arial"/>
            </a:endParaRPr>
          </a:p>
          <a:p>
            <a:pPr>
              <a:defRPr/>
            </a:pPr>
            <a:br>
              <a:rPr lang="en-US" dirty="0">
                <a:cs typeface="Arial"/>
              </a:rPr>
            </a:br>
            <a:endParaRPr lang="en-US"/>
          </a:p>
          <a:p>
            <a:pPr>
              <a:defRPr/>
            </a:pPr>
            <a:endParaRPr lang="en-US"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0BE88-D30B-4234-4BEB-CB62D4A7A40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D1D19-6E48-1405-A44C-00B81E1E7C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24D85D-0234-4E0E-8CD2-74151B7F4968}" type="slidenum">
              <a:rPr lang="en-US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bg1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19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2133600"/>
            <a:ext cx="7086600" cy="1323439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733800" y="6342473"/>
            <a:ext cx="28119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</a:rPr>
              <a:t>School of Technology &amp; Computing (STC)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City of Seattle (CityU)</a:t>
            </a:r>
            <a:endParaRPr lang="en-US" sz="1100" i="0">
              <a:solidFill>
                <a:schemeClr val="bg1"/>
              </a:solidFill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F314B0D-FA30-7F67-4272-4EB409F988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2657"/>
            <a:ext cx="1032662" cy="120700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971440-C6B6-3975-E8C7-73B01F8F05AC}"/>
              </a:ext>
            </a:extLst>
          </p:cNvPr>
          <p:cNvSpPr txBox="1"/>
          <p:nvPr userDrawn="1"/>
        </p:nvSpPr>
        <p:spPr>
          <a:xfrm>
            <a:off x="184160" y="6427112"/>
            <a:ext cx="6174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9pPr>
          </a:lstStyle>
          <a:p>
            <a:pPr algn="ctr"/>
            <a:r>
              <a:rPr lang="en-US" sz="1100" i="0">
                <a:solidFill>
                  <a:schemeClr val="bg1"/>
                </a:solidFill>
              </a:rPr>
              <a:t>CS630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CC26F0-6E62-70C1-CB5F-493C2C51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4865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750" y="1295400"/>
            <a:ext cx="4073525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5675" y="1295400"/>
            <a:ext cx="4073525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4338" y="304800"/>
            <a:ext cx="2074862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750" y="304800"/>
            <a:ext cx="6072188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304800"/>
            <a:ext cx="829945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9750" y="1295400"/>
            <a:ext cx="4073525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5675" y="1295400"/>
            <a:ext cx="4073525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39750" y="304800"/>
            <a:ext cx="829945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750" y="1295400"/>
            <a:ext cx="4073525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5675" y="1295400"/>
            <a:ext cx="4073525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bg1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457825" y="6477000"/>
            <a:ext cx="33432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  <a:defRPr/>
            </a:pPr>
            <a:r>
              <a:rPr lang="en-US" sz="800">
                <a:solidFill>
                  <a:schemeClr val="bg1"/>
                </a:solidFill>
              </a:rPr>
              <a:t>© ITT Educational Services, Inc. All rights reserved.</a:t>
            </a:r>
          </a:p>
        </p:txBody>
      </p:sp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304800"/>
            <a:ext cx="82994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295400"/>
            <a:ext cx="829945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2" r:id="rId1"/>
    <p:sldLayoutId id="2147484433" r:id="rId2"/>
    <p:sldLayoutId id="2147484434" r:id="rId3"/>
    <p:sldLayoutId id="2147484435" r:id="rId4"/>
    <p:sldLayoutId id="2147484436" r:id="rId5"/>
    <p:sldLayoutId id="2147484437" r:id="rId6"/>
    <p:sldLayoutId id="2147484438" r:id="rId7"/>
    <p:sldLayoutId id="2147484439" r:id="rId8"/>
    <p:sldLayoutId id="2147484440" r:id="rId9"/>
    <p:sldLayoutId id="2147484441" r:id="rId10"/>
    <p:sldLayoutId id="2147484457" r:id="rId11"/>
  </p:sldLayoutIdLst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/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7A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7A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7A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7A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7A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7A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7A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7A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7A"/>
          </a:solidFill>
          <a:latin typeface="Arial" pitchFamily="34" charset="0"/>
        </a:defRPr>
      </a:lvl9pPr>
    </p:titleStyle>
    <p:bodyStyle>
      <a:lvl1pPr marL="233363" indent="-233363" algn="l" rtl="0" eaLnBrk="0" fontAlgn="base" hangingPunct="0">
        <a:spcBef>
          <a:spcPct val="20000"/>
        </a:spcBef>
        <a:spcAft>
          <a:spcPct val="0"/>
        </a:spcAft>
        <a:buClr>
          <a:srgbClr val="ED6E2E"/>
        </a:buClr>
        <a:buFont typeface="Wingdings" pitchFamily="2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687388" indent="-231775" algn="l" rtl="0" eaLnBrk="0" fontAlgn="base" hangingPunct="0">
        <a:spcBef>
          <a:spcPct val="20000"/>
        </a:spcBef>
        <a:spcAft>
          <a:spcPct val="0"/>
        </a:spcAft>
        <a:buClr>
          <a:srgbClr val="ED6E2E"/>
        </a:buClr>
        <a:buSzPct val="85000"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ED6E2E"/>
        </a:buClr>
        <a:buChar char="-"/>
        <a:defRPr sz="1400">
          <a:solidFill>
            <a:schemeClr val="tx1"/>
          </a:solidFill>
          <a:latin typeface="+mn-lt"/>
        </a:defRPr>
      </a:lvl3pPr>
      <a:lvl4pPr marL="1544638" indent="-173038" algn="l" rtl="0" eaLnBrk="0" fontAlgn="base" hangingPunct="0">
        <a:spcBef>
          <a:spcPct val="20000"/>
        </a:spcBef>
        <a:spcAft>
          <a:spcPct val="0"/>
        </a:spcAft>
        <a:buClr>
          <a:srgbClr val="ED6E2E"/>
        </a:buClr>
        <a:buSzPct val="90000"/>
        <a:buChar char="›"/>
        <a:defRPr sz="1200">
          <a:solidFill>
            <a:schemeClr val="tx1"/>
          </a:solidFill>
          <a:latin typeface="+mn-lt"/>
        </a:defRPr>
      </a:lvl4pPr>
      <a:lvl5pPr marL="2052638" indent="-222250" algn="l" rtl="0" eaLnBrk="0" fontAlgn="base" hangingPunct="0">
        <a:spcBef>
          <a:spcPct val="20000"/>
        </a:spcBef>
        <a:spcAft>
          <a:spcPct val="0"/>
        </a:spcAft>
        <a:buClr>
          <a:srgbClr val="ED6E2E"/>
        </a:buClr>
        <a:buChar char="-"/>
        <a:defRPr sz="1000">
          <a:solidFill>
            <a:schemeClr val="tx1"/>
          </a:solidFill>
          <a:latin typeface="+mn-lt"/>
        </a:defRPr>
      </a:lvl5pPr>
      <a:lvl6pPr marL="2509838" indent="-222250" algn="l" rtl="0" eaLnBrk="0" fontAlgn="base" hangingPunct="0">
        <a:spcBef>
          <a:spcPct val="20000"/>
        </a:spcBef>
        <a:spcAft>
          <a:spcPct val="0"/>
        </a:spcAft>
        <a:buClr>
          <a:srgbClr val="ED6E2E"/>
        </a:buClr>
        <a:buChar char="-"/>
        <a:defRPr sz="1000">
          <a:solidFill>
            <a:schemeClr val="tx1"/>
          </a:solidFill>
          <a:latin typeface="+mn-lt"/>
        </a:defRPr>
      </a:lvl6pPr>
      <a:lvl7pPr marL="2967038" indent="-222250" algn="l" rtl="0" eaLnBrk="0" fontAlgn="base" hangingPunct="0">
        <a:spcBef>
          <a:spcPct val="20000"/>
        </a:spcBef>
        <a:spcAft>
          <a:spcPct val="0"/>
        </a:spcAft>
        <a:buClr>
          <a:srgbClr val="ED6E2E"/>
        </a:buClr>
        <a:buChar char="-"/>
        <a:defRPr sz="1000">
          <a:solidFill>
            <a:schemeClr val="tx1"/>
          </a:solidFill>
          <a:latin typeface="+mn-lt"/>
        </a:defRPr>
      </a:lvl7pPr>
      <a:lvl8pPr marL="3424238" indent="-222250" algn="l" rtl="0" eaLnBrk="0" fontAlgn="base" hangingPunct="0">
        <a:spcBef>
          <a:spcPct val="20000"/>
        </a:spcBef>
        <a:spcAft>
          <a:spcPct val="0"/>
        </a:spcAft>
        <a:buClr>
          <a:srgbClr val="ED6E2E"/>
        </a:buClr>
        <a:buChar char="-"/>
        <a:defRPr sz="1000">
          <a:solidFill>
            <a:schemeClr val="tx1"/>
          </a:solidFill>
          <a:latin typeface="+mn-lt"/>
        </a:defRPr>
      </a:lvl8pPr>
      <a:lvl9pPr marL="3881438" indent="-222250" algn="l" rtl="0" eaLnBrk="0" fontAlgn="base" hangingPunct="0">
        <a:spcBef>
          <a:spcPct val="20000"/>
        </a:spcBef>
        <a:spcAft>
          <a:spcPct val="0"/>
        </a:spcAft>
        <a:buClr>
          <a:srgbClr val="ED6E2E"/>
        </a:buClr>
        <a:buChar char="-"/>
        <a:defRPr sz="1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 descr="bg2.jpg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297613"/>
            <a:ext cx="9144000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304800"/>
            <a:ext cx="82994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295400"/>
            <a:ext cx="829945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80966" name="Text Box 6"/>
          <p:cNvSpPr txBox="1">
            <a:spLocks noChangeArrowheads="1"/>
          </p:cNvSpPr>
          <p:nvPr/>
        </p:nvSpPr>
        <p:spPr bwMode="auto">
          <a:xfrm>
            <a:off x="8382000" y="6496050"/>
            <a:ext cx="72487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100">
                <a:solidFill>
                  <a:schemeClr val="bg1"/>
                </a:solidFill>
              </a:rPr>
              <a:t>Page </a:t>
            </a:r>
            <a:fld id="{DEEF7EDB-1475-4749-AA87-2953B25835FE}" type="slidenum">
              <a:rPr lang="en-US" sz="1100">
                <a:solidFill>
                  <a:schemeClr val="bg1"/>
                </a:solidFill>
              </a:rPr>
              <a:pPr eaLnBrk="0" hangingPunct="0">
                <a:defRPr/>
              </a:pPr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95250" y="6478588"/>
            <a:ext cx="356235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100" b="0">
                <a:solidFill>
                  <a:schemeClr val="bg1"/>
                </a:solidFill>
                <a:latin typeface="Arial" pitchFamily="34" charset="0"/>
              </a:rPr>
              <a:t>CS630</a:t>
            </a:r>
          </a:p>
        </p:txBody>
      </p:sp>
      <p:sp>
        <p:nvSpPr>
          <p:cNvPr id="9" name="TextBox 4"/>
          <p:cNvSpPr txBox="1"/>
          <p:nvPr userDrawn="1"/>
        </p:nvSpPr>
        <p:spPr>
          <a:xfrm>
            <a:off x="3752850" y="6387762"/>
            <a:ext cx="28119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106" charset="-128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</a:rPr>
              <a:t>School of Technology &amp; Computing (STC)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City University of Seattle (CityU)</a:t>
            </a:r>
            <a:endParaRPr lang="en-US" sz="1100" i="0">
              <a:solidFill>
                <a:schemeClr val="bg1"/>
              </a:solidFill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309375C-4F1C-90F6-44FF-5E648523A35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2657"/>
            <a:ext cx="1032662" cy="120700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445" r:id="rId3"/>
    <p:sldLayoutId id="2147484446" r:id="rId4"/>
    <p:sldLayoutId id="2147484447" r:id="rId5"/>
    <p:sldLayoutId id="2147484448" r:id="rId6"/>
    <p:sldLayoutId id="2147484449" r:id="rId7"/>
    <p:sldLayoutId id="2147484450" r:id="rId8"/>
    <p:sldLayoutId id="2147484451" r:id="rId9"/>
    <p:sldLayoutId id="2147484452" r:id="rId10"/>
    <p:sldLayoutId id="2147484453" r:id="rId11"/>
    <p:sldLayoutId id="2147484454" r:id="rId12"/>
    <p:sldLayoutId id="2147484455" r:id="rId13"/>
  </p:sldLayoutIdLst>
  <p:transition spd="med">
    <p:wipe dir="r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407A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7A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7A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7A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7A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7A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7A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7A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407A"/>
          </a:solidFill>
          <a:latin typeface="Arial" pitchFamily="34" charset="0"/>
        </a:defRPr>
      </a:lvl9pPr>
    </p:titleStyle>
    <p:bodyStyle>
      <a:lvl1pPr marL="233363" indent="-233363" algn="l" rtl="0" eaLnBrk="0" fontAlgn="base" hangingPunct="0">
        <a:spcBef>
          <a:spcPct val="20000"/>
        </a:spcBef>
        <a:spcAft>
          <a:spcPct val="0"/>
        </a:spcAft>
        <a:buClr>
          <a:srgbClr val="ED6E2E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31775" algn="l" rtl="0" eaLnBrk="0" fontAlgn="base" hangingPunct="0">
        <a:spcBef>
          <a:spcPct val="20000"/>
        </a:spcBef>
        <a:spcAft>
          <a:spcPct val="0"/>
        </a:spcAft>
        <a:buClr>
          <a:srgbClr val="ED6E2E"/>
        </a:buClr>
        <a:buSzPct val="85000"/>
        <a:buFont typeface="Times" pitchFamily="18" charset="0"/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ED6E2E"/>
        </a:buClr>
        <a:buChar char="-"/>
        <a:defRPr sz="2000">
          <a:solidFill>
            <a:schemeClr val="tx1"/>
          </a:solidFill>
          <a:latin typeface="+mn-lt"/>
        </a:defRPr>
      </a:lvl3pPr>
      <a:lvl4pPr marL="1544638" indent="-173038" algn="l" rtl="0" eaLnBrk="0" fontAlgn="base" hangingPunct="0">
        <a:spcBef>
          <a:spcPct val="20000"/>
        </a:spcBef>
        <a:spcAft>
          <a:spcPct val="0"/>
        </a:spcAft>
        <a:buClr>
          <a:srgbClr val="ED6E2E"/>
        </a:buClr>
        <a:buSzPct val="90000"/>
        <a:buChar char="›"/>
        <a:defRPr sz="2000">
          <a:solidFill>
            <a:schemeClr val="tx1"/>
          </a:solidFill>
          <a:latin typeface="+mn-lt"/>
        </a:defRPr>
      </a:lvl4pPr>
      <a:lvl5pPr marL="2052638" indent="-222250" algn="l" rtl="0" eaLnBrk="0" fontAlgn="base" hangingPunct="0">
        <a:spcBef>
          <a:spcPct val="20000"/>
        </a:spcBef>
        <a:spcAft>
          <a:spcPct val="0"/>
        </a:spcAft>
        <a:buClr>
          <a:srgbClr val="ED6E2E"/>
        </a:buClr>
        <a:buChar char="-"/>
        <a:defRPr sz="2000">
          <a:solidFill>
            <a:schemeClr val="tx1"/>
          </a:solidFill>
          <a:latin typeface="+mn-lt"/>
        </a:defRPr>
      </a:lvl5pPr>
      <a:lvl6pPr marL="2509838" indent="-222250" algn="l" rtl="0" eaLnBrk="0" fontAlgn="base" hangingPunct="0">
        <a:spcBef>
          <a:spcPct val="20000"/>
        </a:spcBef>
        <a:spcAft>
          <a:spcPct val="0"/>
        </a:spcAft>
        <a:buClr>
          <a:srgbClr val="ED6E2E"/>
        </a:buClr>
        <a:buChar char="-"/>
        <a:defRPr sz="1000">
          <a:solidFill>
            <a:schemeClr val="tx1"/>
          </a:solidFill>
          <a:latin typeface="+mn-lt"/>
        </a:defRPr>
      </a:lvl6pPr>
      <a:lvl7pPr marL="2967038" indent="-222250" algn="l" rtl="0" eaLnBrk="0" fontAlgn="base" hangingPunct="0">
        <a:spcBef>
          <a:spcPct val="20000"/>
        </a:spcBef>
        <a:spcAft>
          <a:spcPct val="0"/>
        </a:spcAft>
        <a:buClr>
          <a:srgbClr val="ED6E2E"/>
        </a:buClr>
        <a:buChar char="-"/>
        <a:defRPr sz="1000">
          <a:solidFill>
            <a:schemeClr val="tx1"/>
          </a:solidFill>
          <a:latin typeface="+mn-lt"/>
        </a:defRPr>
      </a:lvl7pPr>
      <a:lvl8pPr marL="3424238" indent="-222250" algn="l" rtl="0" eaLnBrk="0" fontAlgn="base" hangingPunct="0">
        <a:spcBef>
          <a:spcPct val="20000"/>
        </a:spcBef>
        <a:spcAft>
          <a:spcPct val="0"/>
        </a:spcAft>
        <a:buClr>
          <a:srgbClr val="ED6E2E"/>
        </a:buClr>
        <a:buChar char="-"/>
        <a:defRPr sz="1000">
          <a:solidFill>
            <a:schemeClr val="tx1"/>
          </a:solidFill>
          <a:latin typeface="+mn-lt"/>
        </a:defRPr>
      </a:lvl8pPr>
      <a:lvl9pPr marL="3881438" indent="-222250" algn="l" rtl="0" eaLnBrk="0" fontAlgn="base" hangingPunct="0">
        <a:spcBef>
          <a:spcPct val="20000"/>
        </a:spcBef>
        <a:spcAft>
          <a:spcPct val="0"/>
        </a:spcAft>
        <a:buClr>
          <a:srgbClr val="ED6E2E"/>
        </a:buClr>
        <a:buChar char="-"/>
        <a:defRPr sz="1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tellm.ai/" TargetMode="External"/><Relationship Id="rId3" Type="http://schemas.openxmlformats.org/officeDocument/2006/relationships/hyperlink" Target="https://google.github.io/adk-docs/" TargetMode="External"/><Relationship Id="rId7" Type="http://schemas.openxmlformats.org/officeDocument/2006/relationships/hyperlink" Target="https://www.youtube.com/watch?v=P4VFL9nIaIA&amp;t=3255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github.com/bhancockio/agent-development-kit-crash-course/tree/main" TargetMode="External"/><Relationship Id="rId5" Type="http://schemas.openxmlformats.org/officeDocument/2006/relationships/hyperlink" Target="https://ai.google.dev/gemini-api/docs/models" TargetMode="External"/><Relationship Id="rId10" Type="http://schemas.openxmlformats.org/officeDocument/2006/relationships/hyperlink" Target="https://google.github.io/adk-docs/agents/llm-agents/#guiding-the-agent-instructions-instruction" TargetMode="External"/><Relationship Id="rId4" Type="http://schemas.openxmlformats.org/officeDocument/2006/relationships/hyperlink" Target="https://pypi.org/project/google-adk/" TargetMode="External"/><Relationship Id="rId9" Type="http://schemas.openxmlformats.org/officeDocument/2006/relationships/hyperlink" Target="https://docs.litellm.ai/docs/proxy/architectur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1F130C-E3D0-0E71-BDED-DDEB9AF2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75" y="334562"/>
            <a:ext cx="8299450" cy="2055994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CS630 AI Agent Engineering</a:t>
            </a:r>
            <a:br>
              <a:rPr lang="en-US" sz="4000" dirty="0">
                <a:latin typeface="+mn-lt"/>
                <a:ea typeface="+mn-ea"/>
                <a:cs typeface="+mn-cs"/>
              </a:rPr>
            </a:br>
            <a:r>
              <a:rPr lang="en-US" sz="4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Module 03</a:t>
            </a:r>
            <a:br>
              <a:rPr lang="en-US" sz="4000" dirty="0">
                <a:latin typeface="+mn-lt"/>
                <a:ea typeface="+mn-ea"/>
                <a:cs typeface="+mn-cs"/>
              </a:rPr>
            </a:br>
            <a:r>
              <a:rPr lang="en-US" sz="4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Experiencing </a:t>
            </a:r>
            <a:r>
              <a:rPr lang="en-US" sz="40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LiteLLM</a:t>
            </a:r>
            <a:r>
              <a:rPr lang="en-US" sz="4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40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OpenRouter</a:t>
            </a:r>
            <a:br>
              <a:rPr lang="en-US" sz="4000" dirty="0">
                <a:latin typeface="+mn-lt"/>
                <a:ea typeface="+mn-ea"/>
                <a:cs typeface="+mn-cs"/>
              </a:rPr>
            </a:b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F3283E-84B5-DF6D-A1F6-DA708F2AD545}"/>
              </a:ext>
            </a:extLst>
          </p:cNvPr>
          <p:cNvSpPr txBox="1">
            <a:spLocks/>
          </p:cNvSpPr>
          <p:nvPr/>
        </p:nvSpPr>
        <p:spPr bwMode="auto">
          <a:xfrm>
            <a:off x="152400" y="2514600"/>
            <a:ext cx="8839200" cy="3247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6E2E"/>
              </a:buClr>
              <a:buFont typeface="Wingdings" pitchFamily="2" charset="2"/>
              <a:buNone/>
              <a:defRPr sz="400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7388" indent="-2317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6E2E"/>
              </a:buClr>
              <a:buSzPct val="85000"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6E2E"/>
              </a:buClr>
              <a:buChar char="-"/>
              <a:defRPr sz="1400">
                <a:solidFill>
                  <a:schemeClr val="tx1"/>
                </a:solidFill>
                <a:latin typeface="+mn-lt"/>
              </a:defRPr>
            </a:lvl3pPr>
            <a:lvl4pPr marL="1544638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6E2E"/>
              </a:buClr>
              <a:buSzPct val="90000"/>
              <a:buChar char="›"/>
              <a:defRPr sz="1200">
                <a:solidFill>
                  <a:schemeClr val="tx1"/>
                </a:solidFill>
                <a:latin typeface="+mn-lt"/>
              </a:defRPr>
            </a:lvl4pPr>
            <a:lvl5pPr marL="2052638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6E2E"/>
              </a:buClr>
              <a:buChar char="-"/>
              <a:defRPr sz="1000">
                <a:solidFill>
                  <a:schemeClr val="tx1"/>
                </a:solidFill>
                <a:latin typeface="+mn-lt"/>
              </a:defRPr>
            </a:lvl5pPr>
            <a:lvl6pPr marL="2509838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6E2E"/>
              </a:buClr>
              <a:buChar char="-"/>
              <a:defRPr sz="1000">
                <a:solidFill>
                  <a:schemeClr val="tx1"/>
                </a:solidFill>
                <a:latin typeface="+mn-lt"/>
              </a:defRPr>
            </a:lvl6pPr>
            <a:lvl7pPr marL="2967038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6E2E"/>
              </a:buClr>
              <a:buChar char="-"/>
              <a:defRPr sz="1000">
                <a:solidFill>
                  <a:schemeClr val="tx1"/>
                </a:solidFill>
                <a:latin typeface="+mn-lt"/>
              </a:defRPr>
            </a:lvl7pPr>
            <a:lvl8pPr marL="3424238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6E2E"/>
              </a:buClr>
              <a:buChar char="-"/>
              <a:defRPr sz="1000">
                <a:solidFill>
                  <a:schemeClr val="tx1"/>
                </a:solidFill>
                <a:latin typeface="+mn-lt"/>
              </a:defRPr>
            </a:lvl8pPr>
            <a:lvl9pPr marL="3881438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6E2E"/>
              </a:buClr>
              <a:buChar char="-"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ea typeface="Calibri"/>
              <a:cs typeface="Arial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ea typeface="+mn-lt"/>
                <a:cs typeface="+mn-lt"/>
              </a:rPr>
              <a:t>Unified Proxy</a:t>
            </a:r>
          </a:p>
          <a:p>
            <a:pPr marL="457200" indent="-4572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ea typeface="Calibri"/>
                <a:cs typeface="Arial"/>
              </a:rPr>
              <a:t>Proxy Server</a:t>
            </a:r>
          </a:p>
          <a:p>
            <a:pPr marL="457200" indent="-4572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 err="1">
                <a:ea typeface="Calibri"/>
                <a:cs typeface="Arial"/>
              </a:rPr>
              <a:t>LiteLLM</a:t>
            </a:r>
            <a:endParaRPr lang="en-US" sz="2000" dirty="0">
              <a:ea typeface="Calibri"/>
              <a:cs typeface="Arial"/>
            </a:endParaRPr>
          </a:p>
          <a:p>
            <a:pPr marL="457200" indent="-4572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ea typeface="Calibri"/>
                <a:cs typeface="Arial"/>
              </a:rPr>
              <a:t>System Design Components of </a:t>
            </a:r>
            <a:r>
              <a:rPr lang="en-US" sz="2000" dirty="0" err="1">
                <a:ea typeface="Calibri"/>
                <a:cs typeface="Arial"/>
              </a:rPr>
              <a:t>LiteLLM</a:t>
            </a:r>
          </a:p>
          <a:p>
            <a:pPr marL="457200" indent="-4572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 err="1">
                <a:ea typeface="Calibri"/>
                <a:cs typeface="Arial"/>
              </a:rPr>
              <a:t>OpenRouter</a:t>
            </a:r>
          </a:p>
          <a:p>
            <a:pPr marL="457200" indent="-4572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 err="1">
                <a:ea typeface="Calibri"/>
                <a:cs typeface="Arial"/>
              </a:rPr>
              <a:t>LiteLLM</a:t>
            </a:r>
            <a:r>
              <a:rPr lang="en-US" sz="2000" dirty="0">
                <a:ea typeface="Calibri"/>
                <a:cs typeface="Arial"/>
              </a:rPr>
              <a:t> vs </a:t>
            </a:r>
            <a:r>
              <a:rPr lang="en-US" sz="2000" dirty="0" err="1">
                <a:ea typeface="Calibri"/>
                <a:cs typeface="Arial"/>
              </a:rPr>
              <a:t>OpenRouter</a:t>
            </a:r>
            <a:endParaRPr lang="en-US" sz="2000" dirty="0">
              <a:ea typeface="Calibri"/>
              <a:cs typeface="Arial"/>
            </a:endParaRPr>
          </a:p>
          <a:p>
            <a:pPr marL="457200" indent="-45720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ea typeface="Calibri"/>
                <a:cs typeface="Arial"/>
              </a:rPr>
              <a:t>Class Diagram and 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716079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8D5B9-FCD2-B1CE-06E2-35FEF2B74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1E444-73EA-0FE7-F524-77F05038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3" y="304800"/>
            <a:ext cx="7633747" cy="990600"/>
          </a:xfrm>
        </p:spPr>
        <p:txBody>
          <a:bodyPr/>
          <a:lstStyle/>
          <a:p>
            <a:pPr marL="685800" indent="-685800"/>
            <a:r>
              <a:rPr lang="en-US" dirty="0" err="1"/>
              <a:t>OpenRouter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AA0A0D-8A77-1F00-A419-66D8B1CFA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3045" indent="-233045"/>
            <a:r>
              <a:rPr lang="en-US" b="1" dirty="0" err="1">
                <a:ea typeface="+mn-lt"/>
                <a:cs typeface="+mn-lt"/>
              </a:rPr>
              <a:t>OpenRouter</a:t>
            </a:r>
            <a:r>
              <a:rPr lang="en-US" dirty="0">
                <a:ea typeface="+mn-lt"/>
                <a:cs typeface="+mn-lt"/>
              </a:rPr>
              <a:t> is a </a:t>
            </a:r>
            <a:r>
              <a:rPr lang="en-US" b="1" dirty="0">
                <a:ea typeface="+mn-lt"/>
                <a:cs typeface="+mn-lt"/>
              </a:rPr>
              <a:t>hosted API gateway</a:t>
            </a:r>
            <a:r>
              <a:rPr lang="en-US" dirty="0">
                <a:ea typeface="+mn-lt"/>
                <a:cs typeface="+mn-lt"/>
              </a:rPr>
              <a:t> that lets you access multiple LLMs (like GPT-4, Claude, Mistral, etc.) through a </a:t>
            </a:r>
            <a:r>
              <a:rPr lang="en-US" b="1" dirty="0">
                <a:ea typeface="+mn-lt"/>
                <a:cs typeface="+mn-lt"/>
              </a:rPr>
              <a:t>single OpenAI-compatible API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without needing your own API keys for each provider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233045" indent="-233045"/>
            <a:endParaRPr lang="en-US" dirty="0">
              <a:cs typeface="Arial"/>
            </a:endParaRPr>
          </a:p>
        </p:txBody>
      </p:sp>
      <p:pic>
        <p:nvPicPr>
          <p:cNvPr id="7" name="Picture 6" descr="LiteLLM and OpenRouter in Google ADK Python">
            <a:extLst>
              <a:ext uri="{FF2B5EF4-FFF2-40B4-BE49-F238E27FC236}">
                <a16:creationId xmlns:a16="http://schemas.microsoft.com/office/drawing/2014/main" id="{2C4265EE-9E9B-78E2-ECAF-8AE21812E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25" y="3619577"/>
            <a:ext cx="8125486" cy="267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42101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42C00-BF61-4F6C-6793-9240C7C3F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DCF77-17CC-4367-1FA7-08A809372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3" y="304800"/>
            <a:ext cx="7633747" cy="990600"/>
          </a:xfrm>
        </p:spPr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LiteLLM</a:t>
            </a:r>
            <a:r>
              <a:rPr lang="en-US" dirty="0">
                <a:ea typeface="+mj-lt"/>
                <a:cs typeface="+mj-lt"/>
              </a:rPr>
              <a:t> vs </a:t>
            </a:r>
            <a:r>
              <a:rPr lang="en-US" dirty="0" err="1">
                <a:ea typeface="+mj-lt"/>
                <a:cs typeface="+mj-lt"/>
              </a:rPr>
              <a:t>OpenRouter</a:t>
            </a:r>
            <a:r>
              <a:rPr lang="en-US" dirty="0">
                <a:ea typeface="+mj-lt"/>
                <a:cs typeface="+mj-lt"/>
              </a:rPr>
              <a:t>: What's the Difference?</a:t>
            </a:r>
            <a:endParaRPr lang="en-US">
              <a:cs typeface="Arial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D7631-C6B0-DFFB-0271-360802A68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700513"/>
            <a:ext cx="8299450" cy="4243087"/>
          </a:xfrm>
        </p:spPr>
        <p:txBody>
          <a:bodyPr/>
          <a:lstStyle/>
          <a:p>
            <a:pPr marL="0" indent="0">
              <a:buNone/>
            </a:pPr>
            <a:r>
              <a:rPr lang="en-US" sz="2400" b="1" err="1"/>
              <a:t>LiteLLM</a:t>
            </a:r>
            <a:r>
              <a:rPr lang="en-US" sz="2400" dirty="0"/>
              <a:t> – </a:t>
            </a:r>
            <a:r>
              <a:rPr lang="en-US" sz="2400" i="1" dirty="0"/>
              <a:t>Build Your Own Proxy (Self-hosted)</a:t>
            </a:r>
            <a:endParaRPr lang="en-US" sz="2400" dirty="0">
              <a:cs typeface="Arial"/>
            </a:endParaRPr>
          </a:p>
          <a:p>
            <a:pPr marL="233045" indent="-233045"/>
            <a:r>
              <a:rPr lang="en-US" sz="2400" b="1" dirty="0">
                <a:ea typeface="+mn-lt"/>
                <a:cs typeface="+mn-lt"/>
              </a:rPr>
              <a:t>What it is</a:t>
            </a:r>
            <a:r>
              <a:rPr lang="en-US" sz="2400" dirty="0">
                <a:ea typeface="+mn-lt"/>
                <a:cs typeface="+mn-lt"/>
              </a:rPr>
              <a:t>: A </a:t>
            </a:r>
            <a:r>
              <a:rPr lang="en-US" sz="2400" b="1" dirty="0">
                <a:ea typeface="+mn-lt"/>
                <a:cs typeface="+mn-lt"/>
              </a:rPr>
              <a:t>self-hosted proxy server</a:t>
            </a:r>
            <a:r>
              <a:rPr lang="en-US" sz="2400" dirty="0">
                <a:ea typeface="+mn-lt"/>
                <a:cs typeface="+mn-lt"/>
              </a:rPr>
              <a:t> and Python SDK that lets you route OpenAI-style requests to multiple providers (OpenAI, Anthropic, </a:t>
            </a:r>
            <a:r>
              <a:rPr lang="en-US" sz="2400" dirty="0" err="1">
                <a:ea typeface="+mn-lt"/>
                <a:cs typeface="+mn-lt"/>
              </a:rPr>
              <a:t>Groq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Ollama</a:t>
            </a:r>
            <a:r>
              <a:rPr lang="en-US" sz="2400" dirty="0">
                <a:ea typeface="+mn-lt"/>
                <a:cs typeface="+mn-lt"/>
              </a:rPr>
              <a:t>, etc.)</a:t>
            </a:r>
            <a:endParaRPr lang="en-US" sz="2400" dirty="0">
              <a:cs typeface="Arial"/>
            </a:endParaRPr>
          </a:p>
          <a:p>
            <a:pPr marL="233045" indent="-233045"/>
            <a:r>
              <a:rPr lang="en-US" sz="2400" b="1" dirty="0">
                <a:ea typeface="+mn-lt"/>
                <a:cs typeface="+mn-lt"/>
              </a:rPr>
              <a:t>Use case</a:t>
            </a:r>
            <a:r>
              <a:rPr lang="en-US" sz="2400" dirty="0">
                <a:ea typeface="+mn-lt"/>
                <a:cs typeface="+mn-lt"/>
              </a:rPr>
              <a:t>: Ideal for </a:t>
            </a:r>
            <a:r>
              <a:rPr lang="en-US" sz="2400" b="1" dirty="0">
                <a:ea typeface="+mn-lt"/>
                <a:cs typeface="+mn-lt"/>
              </a:rPr>
              <a:t>developers and teams</a:t>
            </a:r>
            <a:r>
              <a:rPr lang="en-US" sz="2400" dirty="0">
                <a:ea typeface="+mn-lt"/>
                <a:cs typeface="+mn-lt"/>
              </a:rPr>
              <a:t> who want </a:t>
            </a:r>
            <a:r>
              <a:rPr lang="en-US" sz="2400" b="1" dirty="0">
                <a:ea typeface="+mn-lt"/>
                <a:cs typeface="+mn-lt"/>
              </a:rPr>
              <a:t>full control</a:t>
            </a:r>
            <a:r>
              <a:rPr lang="en-US" sz="2400" dirty="0">
                <a:ea typeface="+mn-lt"/>
                <a:cs typeface="+mn-lt"/>
              </a:rPr>
              <a:t> over routing, observability, rate limits, fallback logic, and logging.</a:t>
            </a:r>
            <a:endParaRPr lang="en-US" sz="2400" dirty="0">
              <a:cs typeface="Arial"/>
            </a:endParaRPr>
          </a:p>
          <a:p>
            <a:pPr marL="233045" indent="-233045"/>
            <a:r>
              <a:rPr lang="en-US" sz="2400" b="1" dirty="0">
                <a:ea typeface="+mn-lt"/>
                <a:cs typeface="+mn-lt"/>
              </a:rPr>
              <a:t>Supports</a:t>
            </a:r>
            <a:r>
              <a:rPr lang="en-US" sz="2400" dirty="0">
                <a:ea typeface="+mn-lt"/>
                <a:cs typeface="+mn-lt"/>
              </a:rPr>
              <a:t>: Local models, custom </a:t>
            </a:r>
            <a:r>
              <a:rPr lang="en-US" sz="2400" dirty="0" err="1">
                <a:ea typeface="+mn-lt"/>
                <a:cs typeface="+mn-lt"/>
              </a:rPr>
              <a:t>middlewares</a:t>
            </a:r>
            <a:r>
              <a:rPr lang="en-US" sz="2400" dirty="0">
                <a:ea typeface="+mn-lt"/>
                <a:cs typeface="+mn-lt"/>
              </a:rPr>
              <a:t>, API monitoring, prompt templating.</a:t>
            </a:r>
            <a:endParaRPr lang="en-US" sz="2400" dirty="0">
              <a:cs typeface="Arial"/>
            </a:endParaRPr>
          </a:p>
          <a:p>
            <a:pPr marL="233045" indent="-233045"/>
            <a:r>
              <a:rPr lang="en-US" sz="2400" b="1" dirty="0">
                <a:ea typeface="+mn-lt"/>
                <a:cs typeface="+mn-lt"/>
              </a:rPr>
              <a:t>Installable</a:t>
            </a:r>
            <a:r>
              <a:rPr lang="en-US" sz="2400" dirty="0">
                <a:ea typeface="+mn-lt"/>
                <a:cs typeface="+mn-lt"/>
              </a:rPr>
              <a:t>: Yes – you run it on your own infra (Docker, EC2, local, etc.)</a:t>
            </a:r>
          </a:p>
          <a:p>
            <a:pPr marL="0" indent="0">
              <a:buNone/>
            </a:pP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75385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CB972-18F4-CA6E-BFCA-F3C3EEC34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2FD8-52D4-D5A8-D9D0-2D1B366AC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3" y="304800"/>
            <a:ext cx="7633747" cy="990600"/>
          </a:xfrm>
        </p:spPr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LiteLLM</a:t>
            </a:r>
            <a:r>
              <a:rPr lang="en-US" dirty="0">
                <a:ea typeface="+mj-lt"/>
                <a:cs typeface="+mj-lt"/>
              </a:rPr>
              <a:t> vs </a:t>
            </a:r>
            <a:r>
              <a:rPr lang="en-US" dirty="0" err="1">
                <a:ea typeface="+mj-lt"/>
                <a:cs typeface="+mj-lt"/>
              </a:rPr>
              <a:t>OpenRouter</a:t>
            </a:r>
            <a:r>
              <a:rPr lang="en-US" dirty="0">
                <a:ea typeface="+mj-lt"/>
                <a:cs typeface="+mj-lt"/>
              </a:rPr>
              <a:t>: What's the Difference?</a:t>
            </a:r>
            <a:endParaRPr lang="en-US">
              <a:cs typeface="Arial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C66F41-ABBE-7401-C8C2-A527C248E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700513"/>
            <a:ext cx="8299450" cy="4243087"/>
          </a:xfrm>
        </p:spPr>
        <p:txBody>
          <a:bodyPr/>
          <a:lstStyle/>
          <a:p>
            <a:pPr marL="233045" indent="-233045">
              <a:buNone/>
            </a:pPr>
            <a:r>
              <a:rPr lang="en-US" b="1" dirty="0" err="1"/>
              <a:t>OpenRouter</a:t>
            </a:r>
            <a:r>
              <a:rPr lang="en-US" dirty="0"/>
              <a:t> – </a:t>
            </a:r>
            <a:r>
              <a:rPr lang="en-US" i="1" dirty="0"/>
              <a:t>Public Hosted API Gateway</a:t>
            </a:r>
            <a:endParaRPr lang="en-US" dirty="0">
              <a:cs typeface="Arial"/>
            </a:endParaRPr>
          </a:p>
          <a:p>
            <a:pPr marL="233045" indent="-233045">
              <a:buFont typeface="Wingdings"/>
            </a:pPr>
            <a:r>
              <a:rPr lang="en-US" sz="2400" b="1" dirty="0">
                <a:ea typeface="+mn-lt"/>
                <a:cs typeface="+mn-lt"/>
              </a:rPr>
              <a:t>What it is</a:t>
            </a:r>
            <a:r>
              <a:rPr lang="en-US" sz="2400" dirty="0">
                <a:ea typeface="+mn-lt"/>
                <a:cs typeface="+mn-lt"/>
              </a:rPr>
              <a:t>: A </a:t>
            </a:r>
            <a:r>
              <a:rPr lang="en-US" sz="2400" b="1" dirty="0">
                <a:ea typeface="+mn-lt"/>
                <a:cs typeface="+mn-lt"/>
              </a:rPr>
              <a:t>hosted API gateway</a:t>
            </a:r>
            <a:r>
              <a:rPr lang="en-US" sz="2400" dirty="0">
                <a:ea typeface="+mn-lt"/>
                <a:cs typeface="+mn-lt"/>
              </a:rPr>
              <a:t> that lets you call many LLMs (OpenAI, Claude, Mistral, Gemini, etc.) using a single OpenAI-style endpoint.</a:t>
            </a:r>
            <a:endParaRPr lang="en-US"/>
          </a:p>
          <a:p>
            <a:pPr marL="233045" indent="-233045">
              <a:buFont typeface="Wingdings"/>
            </a:pPr>
            <a:r>
              <a:rPr lang="en-US" sz="2400" b="1" dirty="0">
                <a:ea typeface="+mn-lt"/>
                <a:cs typeface="+mn-lt"/>
              </a:rPr>
              <a:t>Use case</a:t>
            </a:r>
            <a:r>
              <a:rPr lang="en-US" sz="2400" dirty="0">
                <a:ea typeface="+mn-lt"/>
                <a:cs typeface="+mn-lt"/>
              </a:rPr>
              <a:t>: Ideal for </a:t>
            </a:r>
            <a:r>
              <a:rPr lang="en-US" sz="2400" b="1" dirty="0">
                <a:ea typeface="+mn-lt"/>
                <a:cs typeface="+mn-lt"/>
              </a:rPr>
              <a:t>developers who want quick access</a:t>
            </a:r>
            <a:r>
              <a:rPr lang="en-US" sz="2400" dirty="0">
                <a:ea typeface="+mn-lt"/>
                <a:cs typeface="+mn-lt"/>
              </a:rPr>
              <a:t> to multiple models without worrying about accounts or billing setup per provider.</a:t>
            </a:r>
            <a:endParaRPr lang="en-US">
              <a:ea typeface="+mn-lt"/>
              <a:cs typeface="+mn-lt"/>
            </a:endParaRPr>
          </a:p>
          <a:p>
            <a:pPr marL="233045" indent="-233045">
              <a:buFont typeface="Wingdings"/>
            </a:pPr>
            <a:r>
              <a:rPr lang="en-US" sz="2400" b="1" dirty="0">
                <a:ea typeface="+mn-lt"/>
                <a:cs typeface="+mn-lt"/>
              </a:rPr>
              <a:t>Supports</a:t>
            </a:r>
            <a:r>
              <a:rPr lang="en-US" sz="2400" dirty="0">
                <a:ea typeface="+mn-lt"/>
                <a:cs typeface="+mn-lt"/>
              </a:rPr>
              <a:t>: Pay-as-you-go usage, usage dashboards, hosted token management.</a:t>
            </a:r>
            <a:endParaRPr lang="en-US">
              <a:ea typeface="+mn-lt"/>
              <a:cs typeface="+mn-lt"/>
            </a:endParaRPr>
          </a:p>
          <a:p>
            <a:pPr marL="233045" indent="-233045">
              <a:buFont typeface="Wingdings"/>
            </a:pPr>
            <a:r>
              <a:rPr lang="en-US" sz="2400" b="1" dirty="0">
                <a:ea typeface="+mn-lt"/>
                <a:cs typeface="+mn-lt"/>
              </a:rPr>
              <a:t>Installable</a:t>
            </a:r>
            <a:r>
              <a:rPr lang="en-US" sz="2400" dirty="0">
                <a:ea typeface="+mn-lt"/>
                <a:cs typeface="+mn-lt"/>
              </a:rPr>
              <a:t>: ❌ No – it’s a public service, not self-hosted.</a:t>
            </a:r>
            <a:endParaRPr lang="en-US"/>
          </a:p>
          <a:p>
            <a:pPr marL="0" indent="0">
              <a:buNone/>
            </a:pPr>
            <a:endParaRPr lang="en-US" sz="2400" i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0124507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A7E75-3134-DE0E-F40A-E876F6EF3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5A324-A9C8-9340-4E9E-CEF4146C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3" y="304800"/>
            <a:ext cx="7633747" cy="990600"/>
          </a:xfrm>
        </p:spPr>
        <p:txBody>
          <a:bodyPr/>
          <a:lstStyle/>
          <a:p>
            <a:pPr marL="685800" indent="-685800"/>
            <a:r>
              <a:rPr lang="en-US" dirty="0" err="1"/>
              <a:t>LiteLLM</a:t>
            </a:r>
            <a:r>
              <a:rPr lang="en-US" dirty="0"/>
              <a:t> and </a:t>
            </a:r>
            <a:r>
              <a:rPr lang="en-US" dirty="0" err="1"/>
              <a:t>OpenRouter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A4A81-F673-CA96-F566-0E9AF6F4E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09" y="1287517"/>
            <a:ext cx="8299450" cy="4648200"/>
          </a:xfrm>
        </p:spPr>
        <p:txBody>
          <a:bodyPr/>
          <a:lstStyle/>
          <a:p>
            <a:pPr marL="233045" indent="-233045"/>
            <a:r>
              <a:rPr lang="en-US">
                <a:ea typeface="+mn-lt"/>
                <a:cs typeface="+mn-lt"/>
              </a:rPr>
              <a:t>The </a:t>
            </a:r>
            <a:r>
              <a:rPr lang="en-US" err="1">
                <a:ea typeface="+mn-lt"/>
                <a:cs typeface="+mn-lt"/>
              </a:rPr>
              <a:t>LlmAgent</a:t>
            </a:r>
            <a:r>
              <a:rPr lang="en-US">
                <a:ea typeface="+mn-lt"/>
                <a:cs typeface="+mn-lt"/>
              </a:rPr>
              <a:t> acts as the "thinking" part of your application.</a:t>
            </a:r>
          </a:p>
          <a:p>
            <a:pPr marL="233045" indent="-233045"/>
            <a:r>
              <a:rPr lang="en-US" err="1">
                <a:ea typeface="+mn-lt"/>
                <a:cs typeface="+mn-lt"/>
              </a:rPr>
              <a:t>LlmAgent</a:t>
            </a:r>
            <a:r>
              <a:rPr lang="en-US">
                <a:ea typeface="+mn-lt"/>
                <a:cs typeface="+mn-lt"/>
              </a:rPr>
              <a:t> behavior is non-deterministic.</a:t>
            </a:r>
          </a:p>
          <a:p>
            <a:pPr marL="233045" indent="-233045"/>
            <a:r>
              <a:rPr lang="en-US">
                <a:ea typeface="+mn-lt"/>
                <a:cs typeface="+mn-lt"/>
              </a:rPr>
              <a:t>interpret instructions and context, deciding how to proceed, which tools to use or transfer to another agent.</a:t>
            </a:r>
          </a:p>
          <a:p>
            <a:pPr marL="233045" indent="-233045"/>
            <a:r>
              <a:rPr lang="en-US">
                <a:ea typeface="+mn-lt"/>
                <a:cs typeface="+mn-lt"/>
              </a:rPr>
              <a:t>Effective </a:t>
            </a:r>
            <a:r>
              <a:rPr lang="en-US" err="1">
                <a:ea typeface="+mn-lt"/>
                <a:cs typeface="+mn-lt"/>
              </a:rPr>
              <a:t>LlmAgent</a:t>
            </a:r>
            <a:r>
              <a:rPr lang="en-US">
                <a:ea typeface="+mn-lt"/>
                <a:cs typeface="+mn-lt"/>
              </a:rPr>
              <a:t> involves defining its identity, clearly guiding its behavior through instructions, and equipping it with the necessary tools and capabilities.</a:t>
            </a:r>
          </a:p>
          <a:p>
            <a:pPr marL="233045" indent="-233045"/>
            <a:endParaRPr lang="en-US">
              <a:cs typeface="Arial"/>
            </a:endParaRPr>
          </a:p>
          <a:p>
            <a:pPr marL="233045" indent="-233045"/>
            <a:endParaRPr lang="en-US">
              <a:cs typeface="Arial"/>
            </a:endParaRPr>
          </a:p>
          <a:p>
            <a:pPr marL="233045" indent="-233045"/>
            <a:endParaRPr lang="en-US">
              <a:ea typeface="+mn-lt"/>
              <a:cs typeface="+mn-lt"/>
            </a:endParaRPr>
          </a:p>
          <a:p>
            <a:pPr marL="233045" indent="-233045"/>
            <a:endParaRPr lang="en-US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FC1D9-1146-8479-C5CA-D76A39D7C86A}"/>
              </a:ext>
            </a:extLst>
          </p:cNvPr>
          <p:cNvSpPr txBox="1"/>
          <p:nvPr/>
        </p:nvSpPr>
        <p:spPr>
          <a:xfrm>
            <a:off x="5745192" y="557266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Times New Roman"/>
                <a:cs typeface="Times New Roman"/>
              </a:rPr>
              <a:t>(Google, 2025)</a:t>
            </a:r>
            <a:endParaRPr lang="en-US">
              <a:cs typeface="Arial" charset="0"/>
            </a:endParaRP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52501B9-20BD-37AE-0F0D-AC06A6C97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8196"/>
            <a:ext cx="9144000" cy="520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99604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FE21C-D018-8AFB-50BF-7413DFBE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DEE1-A07D-5184-C982-1A63E35E4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3" y="304800"/>
            <a:ext cx="7633747" cy="990600"/>
          </a:xfrm>
        </p:spPr>
        <p:txBody>
          <a:bodyPr/>
          <a:lstStyle/>
          <a:p>
            <a:pPr marL="685800" indent="-685800"/>
            <a:r>
              <a:rPr lang="en-US" dirty="0"/>
              <a:t>ADK, </a:t>
            </a:r>
            <a:r>
              <a:rPr lang="en-US" dirty="0" err="1"/>
              <a:t>LiteLLM</a:t>
            </a:r>
            <a:r>
              <a:rPr lang="en-US" dirty="0"/>
              <a:t> and </a:t>
            </a:r>
            <a:r>
              <a:rPr lang="en-US" dirty="0" err="1"/>
              <a:t>OpenRouter</a:t>
            </a:r>
            <a:endParaRPr lang="en-US" dirty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D2E6C-9313-552A-7E04-CB7C1BE93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09" y="1287517"/>
            <a:ext cx="8299450" cy="4648200"/>
          </a:xfrm>
        </p:spPr>
        <p:txBody>
          <a:bodyPr/>
          <a:lstStyle/>
          <a:p>
            <a:pPr marL="233045" indent="-233045"/>
            <a:r>
              <a:rPr lang="en-US" b="1" dirty="0">
                <a:ea typeface="+mn-lt"/>
                <a:cs typeface="+mn-lt"/>
              </a:rPr>
              <a:t>ADK uses </a:t>
            </a:r>
            <a:r>
              <a:rPr lang="en-US" b="1" dirty="0" err="1">
                <a:ea typeface="+mn-lt"/>
                <a:cs typeface="+mn-lt"/>
              </a:rPr>
              <a:t>LiteLLM</a:t>
            </a:r>
            <a:r>
              <a:rPr lang="en-US" dirty="0">
                <a:ea typeface="+mn-lt"/>
                <a:cs typeface="+mn-lt"/>
              </a:rPr>
              <a:t> as the model abstraction layer.</a:t>
            </a:r>
          </a:p>
          <a:p>
            <a:pPr marL="233045" indent="-233045"/>
            <a:r>
              <a:rPr lang="en-US" dirty="0">
                <a:ea typeface="+mn-lt"/>
                <a:cs typeface="+mn-lt"/>
              </a:rPr>
              <a:t>You configure </a:t>
            </a:r>
            <a:r>
              <a:rPr lang="en-US" dirty="0" err="1">
                <a:ea typeface="+mn-lt"/>
                <a:cs typeface="+mn-lt"/>
              </a:rPr>
              <a:t>LiteLLM</a:t>
            </a:r>
            <a:r>
              <a:rPr lang="en-US" dirty="0">
                <a:ea typeface="+mn-lt"/>
                <a:cs typeface="+mn-lt"/>
              </a:rPr>
              <a:t> to send requests to </a:t>
            </a:r>
            <a:r>
              <a:rPr lang="en-US" b="1" dirty="0" err="1">
                <a:ea typeface="+mn-lt"/>
                <a:cs typeface="+mn-lt"/>
              </a:rPr>
              <a:t>OpenRouter</a:t>
            </a:r>
            <a:r>
              <a:rPr lang="en-US" dirty="0">
                <a:ea typeface="+mn-lt"/>
                <a:cs typeface="+mn-lt"/>
              </a:rPr>
              <a:t> (just like you would with OpenAI).</a:t>
            </a:r>
            <a:endParaRPr lang="en-US" dirty="0"/>
          </a:p>
          <a:p>
            <a:pPr marL="233045" indent="-233045"/>
            <a:r>
              <a:rPr lang="en-US" b="1" dirty="0" err="1">
                <a:ea typeface="+mn-lt"/>
                <a:cs typeface="+mn-lt"/>
              </a:rPr>
              <a:t>OpenRouter</a:t>
            </a:r>
            <a:r>
              <a:rPr lang="en-US" dirty="0">
                <a:ea typeface="+mn-lt"/>
                <a:cs typeface="+mn-lt"/>
              </a:rPr>
              <a:t> then forwards those requests to the final LLM provider (e.g., Mistral, Claude, etc.).</a:t>
            </a:r>
            <a:endParaRPr lang="en-US" dirty="0"/>
          </a:p>
          <a:p>
            <a:pPr marL="233045" indent="-233045"/>
            <a:r>
              <a:rPr lang="en-US" dirty="0">
                <a:ea typeface="+mn-lt"/>
                <a:cs typeface="+mn-lt"/>
              </a:rPr>
              <a:t>The response flows back up the chain to your agent.</a:t>
            </a:r>
          </a:p>
          <a:p>
            <a:pPr marL="233045" indent="-233045"/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0473275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C47F6-3D39-1C15-F99E-160B1F430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53738-0287-BFD8-A7CE-CABB8EF0E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3" y="304800"/>
            <a:ext cx="7633747" cy="990600"/>
          </a:xfrm>
        </p:spPr>
        <p:txBody>
          <a:bodyPr/>
          <a:lstStyle/>
          <a:p>
            <a:pPr marL="685800" indent="-685800"/>
            <a:r>
              <a:rPr lang="en-US" dirty="0">
                <a:ea typeface="+mj-lt"/>
                <a:cs typeface="+mj-lt"/>
              </a:rPr>
              <a:t>Why Use This Setup?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6BD6F-7739-3F71-16EA-41A57909D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09" y="1287517"/>
            <a:ext cx="8299450" cy="4648200"/>
          </a:xfrm>
        </p:spPr>
        <p:txBody>
          <a:bodyPr/>
          <a:lstStyle/>
          <a:p>
            <a:pPr marL="233045" indent="-233045"/>
            <a:r>
              <a:rPr lang="en-US" b="1" dirty="0" err="1">
                <a:ea typeface="+mn-lt"/>
                <a:cs typeface="+mn-lt"/>
              </a:rPr>
              <a:t>LiteLLM</a:t>
            </a:r>
            <a:r>
              <a:rPr lang="en-US" dirty="0">
                <a:ea typeface="+mn-lt"/>
                <a:cs typeface="+mn-lt"/>
              </a:rPr>
              <a:t> still acts as the </a:t>
            </a:r>
            <a:r>
              <a:rPr lang="en-US" b="1" dirty="0">
                <a:ea typeface="+mn-lt"/>
                <a:cs typeface="+mn-lt"/>
              </a:rPr>
              <a:t>proxy interface</a:t>
            </a:r>
            <a:r>
              <a:rPr lang="en-US" dirty="0">
                <a:ea typeface="+mn-lt"/>
                <a:cs typeface="+mn-lt"/>
              </a:rPr>
              <a:t> — it gives you a consistent way to call any model.</a:t>
            </a:r>
          </a:p>
          <a:p>
            <a:pPr marL="233045" indent="-233045"/>
            <a:r>
              <a:rPr lang="en-US" b="1" dirty="0" err="1">
                <a:ea typeface="+mn-lt"/>
                <a:cs typeface="+mn-lt"/>
              </a:rPr>
              <a:t>OpenRouter</a:t>
            </a:r>
            <a:r>
              <a:rPr lang="en-US" dirty="0">
                <a:ea typeface="+mn-lt"/>
                <a:cs typeface="+mn-lt"/>
              </a:rPr>
              <a:t> becomes just another </a:t>
            </a:r>
            <a:r>
              <a:rPr lang="en-US" b="1" dirty="0">
                <a:ea typeface="+mn-lt"/>
                <a:cs typeface="+mn-lt"/>
              </a:rPr>
              <a:t>backend provider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LiteLLM</a:t>
            </a:r>
            <a:r>
              <a:rPr lang="en-US" dirty="0">
                <a:ea typeface="+mn-lt"/>
                <a:cs typeface="+mn-lt"/>
              </a:rPr>
              <a:t> can talk to.</a:t>
            </a:r>
            <a:endParaRPr lang="en-US" dirty="0"/>
          </a:p>
          <a:p>
            <a:pPr marL="233045" indent="-233045"/>
            <a:r>
              <a:rPr lang="en-US" dirty="0">
                <a:ea typeface="+mn-lt"/>
                <a:cs typeface="+mn-lt"/>
              </a:rPr>
              <a:t>This means you can:</a:t>
            </a:r>
            <a:endParaRPr lang="en-US" dirty="0"/>
          </a:p>
          <a:p>
            <a:pPr marL="687070" lvl="1">
              <a:buFont typeface="Courier New" pitchFamily="2" charset="2"/>
              <a:buChar char="o"/>
            </a:pPr>
            <a:r>
              <a:rPr lang="en-US" b="1" dirty="0">
                <a:ea typeface="+mn-lt"/>
                <a:cs typeface="+mn-lt"/>
              </a:rPr>
              <a:t>Swap providers easily</a:t>
            </a:r>
            <a:r>
              <a:rPr lang="en-US" dirty="0">
                <a:ea typeface="+mn-lt"/>
                <a:cs typeface="+mn-lt"/>
              </a:rPr>
              <a:t> (just change the model name or API base)</a:t>
            </a:r>
            <a:endParaRPr lang="en-US">
              <a:cs typeface="Arial"/>
            </a:endParaRPr>
          </a:p>
          <a:p>
            <a:pPr marL="687070" lvl="1">
              <a:buFont typeface="Courier New" pitchFamily="2" charset="2"/>
              <a:buChar char="o"/>
            </a:pPr>
            <a:r>
              <a:rPr lang="en-US" dirty="0">
                <a:ea typeface="+mn-lt"/>
                <a:cs typeface="+mn-lt"/>
              </a:rPr>
              <a:t>Keep your code </a:t>
            </a:r>
            <a:r>
              <a:rPr lang="en-US" b="1" dirty="0">
                <a:ea typeface="+mn-lt"/>
                <a:cs typeface="+mn-lt"/>
              </a:rPr>
              <a:t>OpenAI-compatible</a:t>
            </a:r>
            <a:endParaRPr lang="en-US">
              <a:cs typeface="Arial"/>
            </a:endParaRPr>
          </a:p>
          <a:p>
            <a:pPr marL="687070" lvl="1">
              <a:buFont typeface="Courier New" pitchFamily="2" charset="2"/>
              <a:buChar char="o"/>
            </a:pPr>
            <a:r>
              <a:rPr lang="en-US" dirty="0">
                <a:ea typeface="+mn-lt"/>
                <a:cs typeface="+mn-lt"/>
              </a:rPr>
              <a:t>Still enjoy </a:t>
            </a:r>
            <a:r>
              <a:rPr lang="en-US" b="1" dirty="0">
                <a:ea typeface="+mn-lt"/>
                <a:cs typeface="+mn-lt"/>
              </a:rPr>
              <a:t>fallbacks, logging, limits</a:t>
            </a:r>
            <a:r>
              <a:rPr lang="en-US" dirty="0">
                <a:ea typeface="+mn-lt"/>
                <a:cs typeface="+mn-lt"/>
              </a:rPr>
              <a:t> via </a:t>
            </a:r>
            <a:r>
              <a:rPr lang="en-US" err="1">
                <a:ea typeface="+mn-lt"/>
                <a:cs typeface="+mn-lt"/>
              </a:rPr>
              <a:t>LiteLLM</a:t>
            </a:r>
            <a:r>
              <a:rPr lang="en-US" dirty="0">
                <a:ea typeface="+mn-lt"/>
                <a:cs typeface="+mn-lt"/>
              </a:rPr>
              <a:t> if self-hosted</a:t>
            </a:r>
            <a:endParaRPr lang="en-US">
              <a:cs typeface="Arial"/>
            </a:endParaRPr>
          </a:p>
          <a:p>
            <a:pPr marL="233045" indent="-233045"/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257067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069C8-12C0-BE94-B22D-8FA32E8E5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D9BB-74C8-0071-51AA-9C2E47051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3" y="304800"/>
            <a:ext cx="7633747" cy="990600"/>
          </a:xfrm>
        </p:spPr>
        <p:txBody>
          <a:bodyPr/>
          <a:lstStyle/>
          <a:p>
            <a:pPr marL="685800" indent="-685800"/>
            <a:r>
              <a:rPr lang="en-US" dirty="0">
                <a:ea typeface="+mj-lt"/>
                <a:cs typeface="+mj-lt"/>
              </a:rPr>
              <a:t>Is </a:t>
            </a:r>
            <a:r>
              <a:rPr lang="en-US" dirty="0" err="1">
                <a:ea typeface="+mj-lt"/>
                <a:cs typeface="+mj-lt"/>
              </a:rPr>
              <a:t>LiteLLM</a:t>
            </a:r>
            <a:r>
              <a:rPr lang="en-US" dirty="0">
                <a:ea typeface="+mj-lt"/>
                <a:cs typeface="+mj-lt"/>
              </a:rPr>
              <a:t> not unified proxy if used with </a:t>
            </a:r>
            <a:r>
              <a:rPr lang="en-US" dirty="0" err="1">
                <a:ea typeface="+mj-lt"/>
                <a:cs typeface="+mj-lt"/>
              </a:rPr>
              <a:t>OpenRouter</a:t>
            </a:r>
            <a:r>
              <a:rPr lang="en-US" dirty="0">
                <a:ea typeface="+mj-lt"/>
                <a:cs typeface="+mj-lt"/>
              </a:rPr>
              <a:t>?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39C584A-E275-5197-6BF9-03A0D89E1D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4720746"/>
              </p:ext>
            </p:extLst>
          </p:nvPr>
        </p:nvGraphicFramePr>
        <p:xfrm>
          <a:off x="415265" y="2562885"/>
          <a:ext cx="8299449" cy="2468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66483">
                  <a:extLst>
                    <a:ext uri="{9D8B030D-6E8A-4147-A177-3AD203B41FA5}">
                      <a16:colId xmlns:a16="http://schemas.microsoft.com/office/drawing/2014/main" val="2520448351"/>
                    </a:ext>
                  </a:extLst>
                </a:gridCol>
                <a:gridCol w="2766483">
                  <a:extLst>
                    <a:ext uri="{9D8B030D-6E8A-4147-A177-3AD203B41FA5}">
                      <a16:colId xmlns:a16="http://schemas.microsoft.com/office/drawing/2014/main" val="2376917256"/>
                    </a:ext>
                  </a:extLst>
                </a:gridCol>
                <a:gridCol w="2766483">
                  <a:extLst>
                    <a:ext uri="{9D8B030D-6E8A-4147-A177-3AD203B41FA5}">
                      <a16:colId xmlns:a16="http://schemas.microsoft.com/office/drawing/2014/main" val="25088883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Usage Mode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What You're Doing in ADK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Full Self-Hosted Proxy Mode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558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LiteLLM as Python SDK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✅ Used in code as a model wrapper that routes to OpenRouter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✅ Included, but also adds observability, rate limits, etc.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972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LiteLLM as Unified Proxy Server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❌ Not self-hosting it, just using it to simplify API access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✅ Yes, with self-hosted server, logging, fallbacks, etc.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637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258287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7EAB7-6FD0-A5C5-3F1F-3BA922E48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FFA0-023C-3C73-3F2D-361ABD3BD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3" y="304800"/>
            <a:ext cx="7633747" cy="990600"/>
          </a:xfrm>
        </p:spPr>
        <p:txBody>
          <a:bodyPr/>
          <a:lstStyle/>
          <a:p>
            <a:pPr marL="685800" indent="-685800"/>
            <a:r>
              <a:rPr lang="en-US" dirty="0">
                <a:ea typeface="+mj-lt"/>
                <a:cs typeface="+mj-lt"/>
              </a:rPr>
              <a:t>So what's the difference?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25FA2-B3B6-BD94-7700-CC73B0AB0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You ARE using </a:t>
            </a:r>
            <a:r>
              <a:rPr lang="en-US" sz="2400" b="1" dirty="0" err="1">
                <a:ea typeface="+mn-lt"/>
                <a:cs typeface="+mn-lt"/>
              </a:rPr>
              <a:t>LiteLLM</a:t>
            </a:r>
            <a:r>
              <a:rPr lang="en-US" sz="2400" b="1" dirty="0">
                <a:ea typeface="+mn-lt"/>
                <a:cs typeface="+mn-lt"/>
              </a:rPr>
              <a:t> as a proxy</a:t>
            </a:r>
            <a:r>
              <a:rPr lang="en-US" sz="2400" dirty="0">
                <a:ea typeface="+mn-lt"/>
                <a:cs typeface="+mn-lt"/>
              </a:rPr>
              <a:t> because it:</a:t>
            </a:r>
            <a:endParaRPr lang="en-US" sz="2400" dirty="0">
              <a:cs typeface="Arial"/>
            </a:endParaRPr>
          </a:p>
          <a:p>
            <a:pPr marL="233045" indent="-233045"/>
            <a:r>
              <a:rPr lang="en-US" sz="2400" dirty="0">
                <a:ea typeface="+mn-lt"/>
                <a:cs typeface="+mn-lt"/>
              </a:rPr>
              <a:t>Translates OpenAI-style calls to </a:t>
            </a:r>
            <a:r>
              <a:rPr lang="en-US" sz="2400" dirty="0" err="1">
                <a:ea typeface="+mn-lt"/>
                <a:cs typeface="+mn-lt"/>
              </a:rPr>
              <a:t>OpenRouter</a:t>
            </a:r>
            <a:endParaRPr lang="en-US" sz="2400" dirty="0" err="1">
              <a:cs typeface="Arial"/>
            </a:endParaRPr>
          </a:p>
          <a:p>
            <a:pPr marL="233045" indent="-233045"/>
            <a:r>
              <a:rPr lang="en-US" sz="2400" dirty="0">
                <a:ea typeface="+mn-lt"/>
                <a:cs typeface="+mn-lt"/>
              </a:rPr>
              <a:t>Lets you swap models easily (Claude, GPT-4, etc.)</a:t>
            </a:r>
            <a:endParaRPr lang="en-US" sz="2400" dirty="0">
              <a:cs typeface="Arial"/>
            </a:endParaRPr>
          </a:p>
          <a:p>
            <a:pPr marL="233045" indent="-233045"/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You are NOT using the full unified proxy server mode</a:t>
            </a:r>
            <a:r>
              <a:rPr lang="en-US" sz="2400" dirty="0">
                <a:ea typeface="+mn-lt"/>
                <a:cs typeface="+mn-lt"/>
              </a:rPr>
              <a:t> because:</a:t>
            </a:r>
            <a:endParaRPr lang="en-US" sz="2400" dirty="0">
              <a:cs typeface="Arial"/>
            </a:endParaRPr>
          </a:p>
          <a:p>
            <a:pPr marL="233045" indent="-233045"/>
            <a:r>
              <a:rPr lang="en-US" sz="2400" dirty="0">
                <a:ea typeface="+mn-lt"/>
                <a:cs typeface="+mn-lt"/>
              </a:rPr>
              <a:t>You're not self-hosting the </a:t>
            </a:r>
            <a:r>
              <a:rPr lang="en-US" sz="2400" dirty="0" err="1">
                <a:ea typeface="+mn-lt"/>
                <a:cs typeface="+mn-lt"/>
              </a:rPr>
              <a:t>LiteLLM</a:t>
            </a:r>
            <a:r>
              <a:rPr lang="en-US" sz="2400" dirty="0">
                <a:ea typeface="+mn-lt"/>
                <a:cs typeface="+mn-lt"/>
              </a:rPr>
              <a:t> proxy server (</a:t>
            </a:r>
            <a:r>
              <a:rPr lang="en-US" sz="2400" dirty="0">
                <a:latin typeface="Consolas"/>
              </a:rPr>
              <a:t>proxy_server.py</a:t>
            </a:r>
            <a:r>
              <a:rPr lang="en-US" sz="2400" dirty="0">
                <a:ea typeface="+mn-lt"/>
                <a:cs typeface="+mn-lt"/>
              </a:rPr>
              <a:t>)</a:t>
            </a:r>
            <a:endParaRPr lang="en-US" sz="2400" dirty="0">
              <a:cs typeface="Arial"/>
            </a:endParaRPr>
          </a:p>
          <a:p>
            <a:pPr marL="233045" indent="-233045"/>
            <a:r>
              <a:rPr lang="en-US" sz="2400" dirty="0">
                <a:ea typeface="+mn-lt"/>
                <a:cs typeface="+mn-lt"/>
              </a:rPr>
              <a:t>You’re relying on </a:t>
            </a:r>
            <a:r>
              <a:rPr lang="en-US" sz="2400" dirty="0" err="1">
                <a:ea typeface="+mn-lt"/>
                <a:cs typeface="+mn-lt"/>
              </a:rPr>
              <a:t>OpenRouter’s</a:t>
            </a:r>
            <a:r>
              <a:rPr lang="en-US" sz="2400" dirty="0">
                <a:ea typeface="+mn-lt"/>
                <a:cs typeface="+mn-lt"/>
              </a:rPr>
              <a:t> infra, not managing model routing, caching, or rate limiting yourself</a:t>
            </a:r>
            <a:endParaRPr lang="en-US" sz="2400" dirty="0">
              <a:cs typeface="Arial"/>
            </a:endParaRPr>
          </a:p>
          <a:p>
            <a:pPr marL="233045" indent="-233045"/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2689915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7C438-B036-F9F8-3850-CC4C67C21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2A20-4FAB-7370-4BA4-B764D03DF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3" y="304800"/>
            <a:ext cx="7633747" cy="990600"/>
          </a:xfrm>
        </p:spPr>
        <p:txBody>
          <a:bodyPr/>
          <a:lstStyle/>
          <a:p>
            <a:pPr marL="685800" indent="-685800"/>
            <a:r>
              <a:rPr lang="en-US" dirty="0" err="1">
                <a:ea typeface="+mj-lt"/>
                <a:cs typeface="+mj-lt"/>
              </a:rPr>
              <a:t>OpenRouter</a:t>
            </a:r>
            <a:r>
              <a:rPr lang="en-US" dirty="0">
                <a:ea typeface="+mj-lt"/>
                <a:cs typeface="+mj-lt"/>
              </a:rPr>
              <a:t> is the Unified Proxy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C899E-2FCB-232D-CDAC-9A01AD513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3045" indent="-233045">
              <a:buNone/>
            </a:pPr>
            <a:r>
              <a:rPr lang="en-US" sz="2400" b="1" dirty="0" err="1">
                <a:ea typeface="+mn-lt"/>
                <a:cs typeface="+mn-lt"/>
              </a:rPr>
              <a:t>OpenRouter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dirty="0">
              <a:ea typeface="+mn-lt"/>
              <a:cs typeface="+mn-lt"/>
            </a:endParaRPr>
          </a:p>
          <a:p>
            <a:pPr marL="233045" indent="-233045">
              <a:buFont typeface="Wingdings"/>
            </a:pPr>
            <a:r>
              <a:rPr lang="en-US" sz="2400" dirty="0">
                <a:ea typeface="+mn-lt"/>
                <a:cs typeface="+mn-lt"/>
              </a:rPr>
              <a:t>Exposes a </a:t>
            </a:r>
            <a:r>
              <a:rPr lang="en-US" sz="2400" b="1" dirty="0">
                <a:ea typeface="+mn-lt"/>
                <a:cs typeface="+mn-lt"/>
              </a:rPr>
              <a:t>single OpenAI-compatible API</a:t>
            </a:r>
            <a:endParaRPr lang="en-US" dirty="0"/>
          </a:p>
          <a:p>
            <a:pPr marL="233045" indent="-233045">
              <a:buFont typeface="Wingdings"/>
            </a:pPr>
            <a:r>
              <a:rPr lang="en-US" sz="2400" dirty="0">
                <a:ea typeface="+mn-lt"/>
                <a:cs typeface="+mn-lt"/>
              </a:rPr>
              <a:t>Lets you access many different models (Claude, Mistral, GPT-4, Gemini, etc.)</a:t>
            </a:r>
            <a:endParaRPr lang="en-US" dirty="0">
              <a:ea typeface="+mn-lt"/>
              <a:cs typeface="+mn-lt"/>
            </a:endParaRPr>
          </a:p>
          <a:p>
            <a:pPr marL="233045" indent="-233045">
              <a:buFont typeface="Wingdings"/>
            </a:pPr>
            <a:r>
              <a:rPr lang="en-US" sz="2400" dirty="0">
                <a:ea typeface="+mn-lt"/>
                <a:cs typeface="+mn-lt"/>
              </a:rPr>
              <a:t>Handles </a:t>
            </a:r>
            <a:r>
              <a:rPr lang="en-US" sz="2400" b="1" dirty="0">
                <a:ea typeface="+mn-lt"/>
                <a:cs typeface="+mn-lt"/>
              </a:rPr>
              <a:t>routing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b="1" dirty="0">
                <a:ea typeface="+mn-lt"/>
                <a:cs typeface="+mn-lt"/>
              </a:rPr>
              <a:t>authentication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b="1" dirty="0">
                <a:ea typeface="+mn-lt"/>
                <a:cs typeface="+mn-lt"/>
              </a:rPr>
              <a:t>billing</a:t>
            </a:r>
            <a:r>
              <a:rPr lang="en-US" sz="2400" dirty="0">
                <a:ea typeface="+mn-lt"/>
                <a:cs typeface="+mn-lt"/>
              </a:rPr>
              <a:t>, and </a:t>
            </a:r>
            <a:r>
              <a:rPr lang="en-US" sz="2400" b="1" dirty="0">
                <a:ea typeface="+mn-lt"/>
                <a:cs typeface="+mn-lt"/>
              </a:rPr>
              <a:t>model switching</a:t>
            </a:r>
            <a:r>
              <a:rPr lang="en-US" sz="2400" dirty="0">
                <a:ea typeface="+mn-lt"/>
                <a:cs typeface="+mn-lt"/>
              </a:rPr>
              <a:t> for you</a:t>
            </a:r>
            <a:endParaRPr lang="en-US" dirty="0"/>
          </a:p>
          <a:p>
            <a:pPr marL="233045" indent="-233045">
              <a:buFont typeface="Wingdings"/>
            </a:pPr>
            <a:r>
              <a:rPr lang="en-US" sz="2400" dirty="0">
                <a:ea typeface="+mn-lt"/>
                <a:cs typeface="+mn-lt"/>
              </a:rPr>
              <a:t>Acts as the </a:t>
            </a:r>
            <a:r>
              <a:rPr lang="en-US" sz="2400" b="1" dirty="0">
                <a:ea typeface="+mn-lt"/>
                <a:cs typeface="+mn-lt"/>
              </a:rPr>
              <a:t>middleman</a:t>
            </a:r>
            <a:r>
              <a:rPr lang="en-US" sz="2400" dirty="0">
                <a:ea typeface="+mn-lt"/>
                <a:cs typeface="+mn-lt"/>
              </a:rPr>
              <a:t> between your request and the actual LLM provider</a:t>
            </a:r>
            <a:endParaRPr lang="en-US" dirty="0">
              <a:ea typeface="+mn-lt"/>
              <a:cs typeface="+mn-lt"/>
            </a:endParaRPr>
          </a:p>
          <a:p>
            <a:pPr marL="233045" indent="-233045">
              <a:buFont typeface="Wingdings"/>
            </a:pPr>
            <a:endParaRPr lang="en-US" sz="2400" dirty="0">
              <a:cs typeface="Arial"/>
            </a:endParaRP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So </a:t>
            </a:r>
            <a:r>
              <a:rPr lang="en-US" sz="2400" dirty="0" err="1">
                <a:ea typeface="+mn-lt"/>
                <a:cs typeface="+mn-lt"/>
              </a:rPr>
              <a:t>OpenRouter</a:t>
            </a:r>
            <a:r>
              <a:rPr lang="en-US" sz="2400" dirty="0">
                <a:ea typeface="+mn-lt"/>
                <a:cs typeface="+mn-lt"/>
              </a:rPr>
              <a:t> is effectively your unified proxy layer, even though it's a hosted service, not something you're self-hosting.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31778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8A56E-2D89-72D5-D039-97BEC9910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E6EE7-5368-2ACB-A5AF-729F297E3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3" y="304800"/>
            <a:ext cx="7633747" cy="990600"/>
          </a:xfrm>
        </p:spPr>
        <p:txBody>
          <a:bodyPr/>
          <a:lstStyle/>
          <a:p>
            <a:pPr marL="685800" indent="-685800"/>
            <a:r>
              <a:rPr lang="en-US" dirty="0">
                <a:ea typeface="+mj-lt"/>
                <a:cs typeface="+mj-lt"/>
              </a:rPr>
              <a:t>Can we used </a:t>
            </a:r>
            <a:r>
              <a:rPr lang="en-US" dirty="0" err="1">
                <a:ea typeface="+mj-lt"/>
                <a:cs typeface="+mj-lt"/>
              </a:rPr>
              <a:t>LiteLLM</a:t>
            </a:r>
            <a:r>
              <a:rPr lang="en-US" dirty="0">
                <a:ea typeface="+mj-lt"/>
                <a:cs typeface="+mj-lt"/>
              </a:rPr>
              <a:t> with </a:t>
            </a:r>
            <a:r>
              <a:rPr lang="en-US" dirty="0" err="1">
                <a:ea typeface="+mj-lt"/>
                <a:cs typeface="+mj-lt"/>
              </a:rPr>
              <a:t>OpenRouter</a:t>
            </a:r>
            <a:r>
              <a:rPr lang="en-US" dirty="0">
                <a:ea typeface="+mj-lt"/>
                <a:cs typeface="+mj-lt"/>
              </a:rPr>
              <a:t>?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3196B-EEB2-A96C-B1FF-18CDA14AF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09" y="1675705"/>
            <a:ext cx="8299450" cy="426001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You'd </a:t>
            </a:r>
            <a:r>
              <a:rPr lang="en-US" sz="2400" b="1" dirty="0">
                <a:ea typeface="+mn-lt"/>
                <a:cs typeface="+mn-lt"/>
              </a:rPr>
              <a:t>self-host the </a:t>
            </a:r>
            <a:r>
              <a:rPr lang="en-US" sz="2400" b="1" dirty="0" err="1">
                <a:ea typeface="+mn-lt"/>
                <a:cs typeface="+mn-lt"/>
              </a:rPr>
              <a:t>LiteLLM</a:t>
            </a:r>
            <a:r>
              <a:rPr lang="en-US" sz="2400" b="1" dirty="0">
                <a:ea typeface="+mn-lt"/>
                <a:cs typeface="+mn-lt"/>
              </a:rPr>
              <a:t> proxy server</a:t>
            </a:r>
            <a:r>
              <a:rPr lang="en-US" sz="2400" dirty="0">
                <a:ea typeface="+mn-lt"/>
                <a:cs typeface="+mn-lt"/>
              </a:rPr>
              <a:t> and configure it to route requests </a:t>
            </a:r>
            <a:r>
              <a:rPr lang="en-US" sz="2400" b="1" dirty="0">
                <a:ea typeface="+mn-lt"/>
                <a:cs typeface="+mn-lt"/>
              </a:rPr>
              <a:t>directly</a:t>
            </a:r>
            <a:r>
              <a:rPr lang="en-US" sz="2400" dirty="0">
                <a:ea typeface="+mn-lt"/>
                <a:cs typeface="+mn-lt"/>
              </a:rPr>
              <a:t> to LLM providers like:</a:t>
            </a:r>
          </a:p>
          <a:p>
            <a:pPr marL="233045" indent="-233045"/>
            <a:r>
              <a:rPr lang="en-US" sz="2400" dirty="0">
                <a:ea typeface="+mn-lt"/>
                <a:cs typeface="+mn-lt"/>
              </a:rPr>
              <a:t>OpenAI</a:t>
            </a:r>
          </a:p>
          <a:p>
            <a:pPr marL="233045" indent="-233045"/>
            <a:r>
              <a:rPr lang="en-US" sz="2400" dirty="0">
                <a:ea typeface="+mn-lt"/>
                <a:cs typeface="+mn-lt"/>
              </a:rPr>
              <a:t>Azure OpenAI</a:t>
            </a:r>
          </a:p>
          <a:p>
            <a:pPr marL="233045" indent="-233045"/>
            <a:r>
              <a:rPr lang="en-US" sz="2400" dirty="0">
                <a:ea typeface="+mn-lt"/>
                <a:cs typeface="+mn-lt"/>
              </a:rPr>
              <a:t>Anthropic (Claude)</a:t>
            </a:r>
          </a:p>
          <a:p>
            <a:pPr marL="233045" indent="-233045"/>
            <a:r>
              <a:rPr lang="en-US" sz="2400" dirty="0">
                <a:ea typeface="+mn-lt"/>
                <a:cs typeface="+mn-lt"/>
              </a:rPr>
              <a:t>Mistral</a:t>
            </a:r>
          </a:p>
          <a:p>
            <a:pPr marL="233045" indent="-233045"/>
            <a:r>
              <a:rPr lang="en-US" sz="2400" dirty="0" err="1">
                <a:ea typeface="+mn-lt"/>
                <a:cs typeface="+mn-lt"/>
              </a:rPr>
              <a:t>Ollama</a:t>
            </a:r>
            <a:r>
              <a:rPr lang="en-US" sz="2400" dirty="0">
                <a:ea typeface="+mn-lt"/>
                <a:cs typeface="+mn-lt"/>
              </a:rPr>
              <a:t> (local)</a:t>
            </a:r>
          </a:p>
          <a:p>
            <a:pPr marL="233045" indent="-233045"/>
            <a:r>
              <a:rPr lang="en-US" sz="2400" dirty="0" err="1">
                <a:ea typeface="+mn-lt"/>
                <a:cs typeface="+mn-lt"/>
              </a:rPr>
              <a:t>Groq</a:t>
            </a:r>
            <a:endParaRPr lang="en-US" sz="2400" dirty="0">
              <a:ea typeface="+mn-lt"/>
              <a:cs typeface="+mn-lt"/>
            </a:endParaRPr>
          </a:p>
          <a:p>
            <a:pPr marL="233045" indent="-233045"/>
            <a:r>
              <a:rPr lang="en-US" sz="2400" dirty="0">
                <a:ea typeface="+mn-lt"/>
                <a:cs typeface="+mn-lt"/>
              </a:rPr>
              <a:t>Gemini (soon or via adapter)</a:t>
            </a:r>
          </a:p>
          <a:p>
            <a:pPr marL="233045" indent="-233045"/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8165847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06AAA-CE01-CE33-32A3-B5C2E289F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A4CC-8024-B820-CDE5-162110111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3" y="304800"/>
            <a:ext cx="8299450" cy="990600"/>
          </a:xfrm>
        </p:spPr>
        <p:txBody>
          <a:bodyPr/>
          <a:lstStyle/>
          <a:p>
            <a:pPr marL="685800" indent="-685800"/>
            <a:r>
              <a:rPr lang="en-US" dirty="0"/>
              <a:t>Unified 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302CA-FCBF-1C3C-9DE7-24A068689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18" y="1106993"/>
            <a:ext cx="8299450" cy="4648200"/>
          </a:xfrm>
        </p:spPr>
        <p:txBody>
          <a:bodyPr/>
          <a:lstStyle/>
          <a:p>
            <a:pPr marL="233045" indent="-233045"/>
            <a:r>
              <a:rPr lang="en-US" dirty="0">
                <a:ea typeface="+mn-lt"/>
                <a:cs typeface="+mn-lt"/>
              </a:rPr>
              <a:t>A </a:t>
            </a:r>
            <a:r>
              <a:rPr lang="en-US" b="1" dirty="0">
                <a:ea typeface="+mn-lt"/>
                <a:cs typeface="+mn-lt"/>
              </a:rPr>
              <a:t>unified proxy</a:t>
            </a:r>
            <a:r>
              <a:rPr lang="en-US" dirty="0">
                <a:ea typeface="+mn-lt"/>
                <a:cs typeface="+mn-lt"/>
              </a:rPr>
              <a:t> is a </a:t>
            </a:r>
            <a:r>
              <a:rPr lang="en-US" b="1" dirty="0">
                <a:ea typeface="+mn-lt"/>
                <a:cs typeface="+mn-lt"/>
              </a:rPr>
              <a:t>single access point</a:t>
            </a:r>
            <a:r>
              <a:rPr lang="en-US" dirty="0">
                <a:ea typeface="+mn-lt"/>
                <a:cs typeface="+mn-lt"/>
              </a:rPr>
              <a:t> that lets you talk to </a:t>
            </a:r>
            <a:r>
              <a:rPr lang="en-US" b="1" dirty="0">
                <a:ea typeface="+mn-lt"/>
                <a:cs typeface="+mn-lt"/>
              </a:rPr>
              <a:t>multiple backends</a:t>
            </a:r>
            <a:r>
              <a:rPr lang="en-US" dirty="0">
                <a:ea typeface="+mn-lt"/>
                <a:cs typeface="+mn-lt"/>
              </a:rPr>
              <a:t> (in this case, LLM providers) using </a:t>
            </a:r>
            <a:r>
              <a:rPr lang="en-US" b="1" dirty="0">
                <a:ea typeface="+mn-lt"/>
                <a:cs typeface="+mn-lt"/>
              </a:rPr>
              <a:t>one consistent interface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233045" indent="-233045"/>
            <a:endParaRPr lang="en-US" dirty="0">
              <a:cs typeface="Arial"/>
            </a:endParaRPr>
          </a:p>
          <a:p>
            <a:pPr marL="233045" indent="-233045"/>
            <a:r>
              <a:rPr lang="en-US" dirty="0"/>
              <a:t>In plain terms:</a:t>
            </a:r>
            <a:endParaRPr lang="en-US" dirty="0">
              <a:cs typeface="Arial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Instead of learning 5 different APIs for 5 different models (like OpenAI, Anthropic, </a:t>
            </a:r>
            <a:r>
              <a:rPr lang="en-US" dirty="0" err="1">
                <a:ea typeface="+mn-lt"/>
                <a:cs typeface="+mn-lt"/>
              </a:rPr>
              <a:t>Groq</a:t>
            </a:r>
            <a:r>
              <a:rPr lang="en-US" dirty="0">
                <a:ea typeface="+mn-lt"/>
                <a:cs typeface="+mn-lt"/>
              </a:rPr>
              <a:t>…), you send all your requests to </a:t>
            </a:r>
            <a:r>
              <a:rPr lang="en-US" dirty="0" err="1">
                <a:ea typeface="+mn-lt"/>
                <a:cs typeface="+mn-lt"/>
              </a:rPr>
              <a:t>LiteLLM</a:t>
            </a:r>
            <a:r>
              <a:rPr lang="en-US" dirty="0">
                <a:ea typeface="+mn-lt"/>
                <a:cs typeface="+mn-lt"/>
              </a:rPr>
              <a:t>, and it handles the rest.</a:t>
            </a:r>
            <a:endParaRPr lang="en-US" dirty="0">
              <a:cs typeface="Arial"/>
            </a:endParaRP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"One API, many LLMs behind the scenes."</a:t>
            </a: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2085108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585A4-7B28-1D31-EEFE-854E1E0A2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6911-40F2-3664-35B2-CE704791E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3" y="304800"/>
            <a:ext cx="7633747" cy="990600"/>
          </a:xfrm>
        </p:spPr>
        <p:txBody>
          <a:bodyPr/>
          <a:lstStyle/>
          <a:p>
            <a:pPr marL="685800" indent="-685800"/>
            <a:r>
              <a:rPr lang="en-US" dirty="0">
                <a:ea typeface="+mj-lt"/>
                <a:cs typeface="+mj-lt"/>
              </a:rPr>
              <a:t>Benefits of using </a:t>
            </a:r>
            <a:r>
              <a:rPr lang="en-US" dirty="0" err="1">
                <a:ea typeface="+mj-lt"/>
                <a:cs typeface="+mj-lt"/>
              </a:rPr>
              <a:t>LiteLLM</a:t>
            </a:r>
            <a:r>
              <a:rPr lang="en-US" dirty="0">
                <a:ea typeface="+mj-lt"/>
                <a:cs typeface="+mj-lt"/>
              </a:rPr>
              <a:t> directly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5B2E8-8E05-B82D-5EF5-AC37285FA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09" y="1675705"/>
            <a:ext cx="8299450" cy="4260012"/>
          </a:xfrm>
        </p:spPr>
        <p:txBody>
          <a:bodyPr/>
          <a:lstStyle/>
          <a:p>
            <a:pPr marL="233045" indent="-233045">
              <a:buFont typeface="Wingdings"/>
              <a:buChar char="§"/>
            </a:pPr>
            <a:r>
              <a:rPr lang="en-US" sz="2400" b="1" dirty="0">
                <a:ea typeface="+mn-lt"/>
                <a:cs typeface="+mn-lt"/>
              </a:rPr>
              <a:t>Full control</a:t>
            </a:r>
            <a:r>
              <a:rPr lang="en-US" sz="2400" dirty="0">
                <a:ea typeface="+mn-lt"/>
                <a:cs typeface="+mn-lt"/>
              </a:rPr>
              <a:t> over routing, usage, limits, and logging</a:t>
            </a:r>
            <a:endParaRPr lang="en-US" dirty="0"/>
          </a:p>
          <a:p>
            <a:pPr marL="233045" indent="-233045">
              <a:buFont typeface="Wingdings"/>
              <a:buChar char="§"/>
            </a:pPr>
            <a:r>
              <a:rPr lang="en-US" sz="2400" b="1" dirty="0">
                <a:ea typeface="+mn-lt"/>
                <a:cs typeface="+mn-lt"/>
              </a:rPr>
              <a:t>No vendor lock-in</a:t>
            </a:r>
            <a:r>
              <a:rPr lang="en-US" sz="2400" dirty="0">
                <a:ea typeface="+mn-lt"/>
                <a:cs typeface="+mn-lt"/>
              </a:rPr>
              <a:t> to </a:t>
            </a:r>
            <a:r>
              <a:rPr lang="en-US" sz="2400" dirty="0" err="1">
                <a:ea typeface="+mn-lt"/>
                <a:cs typeface="+mn-lt"/>
              </a:rPr>
              <a:t>OpenRouter</a:t>
            </a:r>
            <a:endParaRPr lang="en-US" dirty="0" err="1"/>
          </a:p>
          <a:p>
            <a:pPr marL="233045" indent="-233045">
              <a:buFont typeface="Wingdings"/>
            </a:pPr>
            <a:r>
              <a:rPr lang="en-US" sz="2400" b="1" dirty="0">
                <a:ea typeface="+mn-lt"/>
                <a:cs typeface="+mn-lt"/>
              </a:rPr>
              <a:t>Can run locally or on your own cloud</a:t>
            </a:r>
            <a:r>
              <a:rPr lang="en-US" sz="2400" dirty="0">
                <a:ea typeface="+mn-lt"/>
                <a:cs typeface="+mn-lt"/>
              </a:rPr>
              <a:t> (Docker, EC2, etc.)</a:t>
            </a:r>
            <a:endParaRPr lang="en-US" dirty="0"/>
          </a:p>
          <a:p>
            <a:pPr marL="233045" indent="-233045">
              <a:buFont typeface="Wingdings"/>
            </a:pPr>
            <a:r>
              <a:rPr lang="en-US" sz="2400" b="1" dirty="0">
                <a:ea typeface="+mn-lt"/>
                <a:cs typeface="+mn-lt"/>
              </a:rPr>
              <a:t>Supports both cloud and local models</a:t>
            </a:r>
            <a:endParaRPr lang="en-US" dirty="0"/>
          </a:p>
          <a:p>
            <a:pPr marL="233045" indent="-233045">
              <a:buFont typeface="Wingdings"/>
            </a:pPr>
            <a:r>
              <a:rPr lang="en-US" sz="2400" b="1" dirty="0">
                <a:ea typeface="+mn-lt"/>
                <a:cs typeface="+mn-lt"/>
              </a:rPr>
              <a:t>Custom logic</a:t>
            </a:r>
            <a:r>
              <a:rPr lang="en-US" sz="2400" dirty="0">
                <a:ea typeface="+mn-lt"/>
                <a:cs typeface="+mn-lt"/>
              </a:rPr>
              <a:t> (fallbacks, model aliases, rate limits, etc.)</a:t>
            </a:r>
            <a:endParaRPr lang="en-US" dirty="0"/>
          </a:p>
          <a:p>
            <a:pPr marL="233045" indent="-233045">
              <a:buFont typeface="Wingdings"/>
            </a:pPr>
            <a:r>
              <a:rPr lang="en-US" sz="2400" b="1" dirty="0">
                <a:ea typeface="+mn-lt"/>
                <a:cs typeface="+mn-lt"/>
              </a:rPr>
              <a:t>Better for enterprise or private deployments</a:t>
            </a:r>
            <a:endParaRPr lang="en-US" dirty="0"/>
          </a:p>
          <a:p>
            <a:pPr marL="0" indent="0">
              <a:buNone/>
            </a:pP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6022615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BF862-D006-65EE-7796-63B83425A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7E8E0-7E8B-254B-9253-0B607136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3" y="304800"/>
            <a:ext cx="7633747" cy="990600"/>
          </a:xfrm>
        </p:spPr>
        <p:txBody>
          <a:bodyPr/>
          <a:lstStyle/>
          <a:p>
            <a:pPr marL="685800" indent="-685800"/>
            <a:r>
              <a:rPr lang="en-US" dirty="0">
                <a:ea typeface="+mj-lt"/>
                <a:cs typeface="+mj-lt"/>
              </a:rPr>
              <a:t>Cons without </a:t>
            </a:r>
            <a:r>
              <a:rPr lang="en-US" dirty="0" err="1">
                <a:ea typeface="+mj-lt"/>
                <a:cs typeface="+mj-lt"/>
              </a:rPr>
              <a:t>OpenRouter</a:t>
            </a:r>
            <a:endParaRPr lang="en-US" dirty="0" err="1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DB2EF9B-4F09-97F7-EACC-544B26BAEE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892241"/>
              </p:ext>
            </p:extLst>
          </p:nvPr>
        </p:nvGraphicFramePr>
        <p:xfrm>
          <a:off x="539750" y="1295400"/>
          <a:ext cx="8299450" cy="4663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49725">
                  <a:extLst>
                    <a:ext uri="{9D8B030D-6E8A-4147-A177-3AD203B41FA5}">
                      <a16:colId xmlns:a16="http://schemas.microsoft.com/office/drawing/2014/main" val="3749622561"/>
                    </a:ext>
                  </a:extLst>
                </a:gridCol>
                <a:gridCol w="4149725">
                  <a:extLst>
                    <a:ext uri="{9D8B030D-6E8A-4147-A177-3AD203B41FA5}">
                      <a16:colId xmlns:a16="http://schemas.microsoft.com/office/drawing/2014/main" val="28098761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Concern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Details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953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🧾 </a:t>
                      </a:r>
                      <a:r>
                        <a:rPr lang="en-US" b="1"/>
                        <a:t>You need your own API keys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You'll need accounts and billing set up with every LLM provider you use (e.g., OpenAI, Anthropic, etc.).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3826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⚙️ </a:t>
                      </a:r>
                      <a:r>
                        <a:rPr lang="en-US" b="1"/>
                        <a:t>You must deploy and manage it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You need to host LiteLLM (e.g., using Docker, on EC2, etc.), including availability and scaling.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231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📈 </a:t>
                      </a:r>
                      <a:r>
                        <a:rPr lang="en-US" b="1"/>
                        <a:t>No built-in unified billing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Unlike OpenRouter, which charges you for multiple providers through one bill, you'd pay each provider separately.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95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🔐 </a:t>
                      </a:r>
                      <a:r>
                        <a:rPr lang="en-US" b="1"/>
                        <a:t>Need to manage keys and secrets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You’re responsible for storing and rotating API keys securely.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120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🧰 </a:t>
                      </a:r>
                      <a:r>
                        <a:rPr lang="en-US" b="1"/>
                        <a:t>Requires some setup and DevOps knowledge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Not plug-and-play like OpenRouter — you configure your own routing, model mapping, and limits.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4538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51170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02893-CA46-4C00-1171-B7C6B03C4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F08F4-6FFE-A900-F0A0-A487F2C2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3" y="304800"/>
            <a:ext cx="7633747" cy="990600"/>
          </a:xfrm>
        </p:spPr>
        <p:txBody>
          <a:bodyPr/>
          <a:lstStyle/>
          <a:p>
            <a:r>
              <a:rPr lang="en-US" dirty="0" err="1"/>
              <a:t>dad_joke_agent</a:t>
            </a:r>
            <a:r>
              <a:rPr lang="en-US" dirty="0"/>
              <a:t> with </a:t>
            </a:r>
            <a:r>
              <a:rPr lang="en-US" dirty="0" err="1"/>
              <a:t>LiteLLM</a:t>
            </a:r>
            <a:r>
              <a:rPr lang="en-US" dirty="0"/>
              <a:t> class </a:t>
            </a:r>
            <a:r>
              <a:rPr lang="en-US" dirty="0" err="1"/>
              <a:t>diargram</a:t>
            </a:r>
            <a:endParaRPr lang="en-US" dirty="0">
              <a:cs typeface="Arial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383504-47F6-19C1-0E33-A1FF0EFD8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6634" y="1572476"/>
            <a:ext cx="6300692" cy="46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88357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0CE18-9549-07BA-E00F-C442BAF99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5ED6A-1911-6F39-BAD7-310251EFC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3" y="304800"/>
            <a:ext cx="7633747" cy="990600"/>
          </a:xfrm>
        </p:spPr>
        <p:txBody>
          <a:bodyPr/>
          <a:lstStyle/>
          <a:p>
            <a:r>
              <a:rPr lang="en-US" dirty="0" err="1"/>
              <a:t>dad_joke_agent</a:t>
            </a:r>
            <a:r>
              <a:rPr lang="en-US" dirty="0"/>
              <a:t> with </a:t>
            </a:r>
            <a:r>
              <a:rPr lang="en-US" dirty="0" err="1"/>
              <a:t>LiteLLM</a:t>
            </a:r>
            <a:r>
              <a:rPr lang="en-US" dirty="0"/>
              <a:t> deployment diagram</a:t>
            </a:r>
            <a:endParaRPr lang="en-US" dirty="0">
              <a:cs typeface="Arial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51F0A4-BDD9-5878-BD2E-CE628066D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4693" y="1507747"/>
            <a:ext cx="7165820" cy="474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00349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304800"/>
            <a:ext cx="8299450" cy="9906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References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1"/>
          </p:nvPr>
        </p:nvSpPr>
        <p:spPr>
          <a:xfrm>
            <a:off x="323851" y="969962"/>
            <a:ext cx="7813524" cy="5202238"/>
          </a:xfrm>
        </p:spPr>
        <p:txBody>
          <a:bodyPr wrap="square" anchor="t">
            <a:noAutofit/>
          </a:bodyPr>
          <a:lstStyle/>
          <a:p>
            <a:pPr marL="233045" indent="-233045">
              <a:buNone/>
            </a:pPr>
            <a:endParaRPr lang="en-US" sz="1200">
              <a:latin typeface="Times New Roman"/>
              <a:ea typeface="Calibri"/>
              <a:cs typeface="Times New Roman"/>
            </a:endParaRPr>
          </a:p>
          <a:p>
            <a:pPr marL="233045" indent="-233045">
              <a:buFont typeface="Wingdings"/>
              <a:buChar char="§"/>
            </a:pPr>
            <a:r>
              <a:rPr lang="en-US" sz="1100" u="sng" dirty="0">
                <a:latin typeface="Calibri"/>
                <a:ea typeface="Calibri"/>
                <a:cs typeface="Calibri"/>
                <a:hlinkClick r:id="rId3"/>
              </a:rPr>
              <a:t>Google Agent Development Kit (ADK)</a:t>
            </a:r>
            <a:endParaRPr lang="en-US" sz="1100" dirty="0">
              <a:latin typeface="Calibri"/>
              <a:ea typeface="Calibri"/>
              <a:cs typeface="Calibri"/>
            </a:endParaRPr>
          </a:p>
          <a:p>
            <a:pPr marL="233045" indent="-233045">
              <a:buFont typeface="Wingdings"/>
              <a:buChar char="§"/>
            </a:pPr>
            <a:r>
              <a:rPr lang="en-US" sz="1100" u="sng" dirty="0">
                <a:latin typeface="Calibri"/>
                <a:ea typeface="Calibri"/>
                <a:cs typeface="Calibri"/>
                <a:hlinkClick r:id="rId4"/>
              </a:rPr>
              <a:t>google-adk·PyPI</a:t>
            </a:r>
            <a:endParaRPr lang="en-US" sz="1100" dirty="0">
              <a:latin typeface="Calibri"/>
              <a:ea typeface="Calibri"/>
              <a:cs typeface="Calibri"/>
            </a:endParaRPr>
          </a:p>
          <a:p>
            <a:pPr marL="233045" indent="-233045">
              <a:buFont typeface="Wingdings"/>
              <a:buChar char="§"/>
            </a:pPr>
            <a:r>
              <a:rPr lang="en-US" sz="1100" u="sng" dirty="0">
                <a:latin typeface="Calibri"/>
                <a:ea typeface="Calibri"/>
                <a:cs typeface="Calibri"/>
                <a:hlinkClick r:id="rId5"/>
              </a:rPr>
              <a:t>Gemini models  |  Gemini API  |  Google AI for Developers</a:t>
            </a:r>
            <a:endParaRPr lang="en-US" sz="1100" dirty="0">
              <a:latin typeface="Calibri"/>
              <a:ea typeface="Calibri"/>
              <a:cs typeface="Calibri"/>
            </a:endParaRPr>
          </a:p>
          <a:p>
            <a:pPr marL="233045" indent="-233045">
              <a:buFont typeface="Wingdings"/>
              <a:buChar char="§"/>
            </a:pPr>
            <a:r>
              <a:rPr lang="en-US" sz="1100" u="sng" dirty="0">
                <a:latin typeface="Calibri"/>
                <a:ea typeface="Calibri"/>
                <a:cs typeface="Calibri"/>
                <a:hlinkClick r:id="rId6"/>
              </a:rPr>
              <a:t>Brandon Hancock's ADK Crash Course</a:t>
            </a:r>
            <a:endParaRPr lang="en-US" sz="1100" dirty="0">
              <a:latin typeface="Calibri"/>
              <a:ea typeface="Calibri"/>
              <a:cs typeface="Calibri"/>
            </a:endParaRPr>
          </a:p>
          <a:p>
            <a:pPr marL="687070" lvl="1">
              <a:buFont typeface="Times"/>
              <a:buChar char="•"/>
            </a:pPr>
            <a:r>
              <a:rPr lang="en-US" sz="1100">
                <a:latin typeface="Calibri"/>
                <a:ea typeface="Calibri"/>
                <a:cs typeface="Calibri"/>
              </a:rPr>
              <a:t>Module 3: </a:t>
            </a:r>
            <a:r>
              <a:rPr lang="en-US" sz="1100" err="1">
                <a:latin typeface="Calibri"/>
                <a:ea typeface="Calibri"/>
                <a:cs typeface="Calibri"/>
              </a:rPr>
              <a:t>LiteLLM</a:t>
            </a:r>
            <a:r>
              <a:rPr lang="en-US" sz="1100">
                <a:latin typeface="Calibri"/>
                <a:ea typeface="Calibri"/>
                <a:cs typeface="Calibri"/>
              </a:rPr>
              <a:t> Agent</a:t>
            </a:r>
          </a:p>
          <a:p>
            <a:pPr marL="233045" indent="-233045">
              <a:buFont typeface="Wingdings"/>
              <a:buChar char="§"/>
            </a:pPr>
            <a:r>
              <a:rPr lang="en-US" sz="1100" u="sng" dirty="0">
                <a:latin typeface="Calibri"/>
                <a:ea typeface="Calibri"/>
                <a:cs typeface="Calibri"/>
                <a:hlinkClick r:id="rId7"/>
              </a:rPr>
              <a:t>Brandon Hancock's ADK Masterclass: Build AI Agents &amp; Automate Workflows (Beginner to Pro)</a:t>
            </a:r>
            <a:r>
              <a:rPr lang="en-US" sz="1100" dirty="0">
                <a:latin typeface="Calibri"/>
                <a:ea typeface="Calibri"/>
                <a:cs typeface="Calibri"/>
              </a:rPr>
              <a:t> (3:12:47)</a:t>
            </a:r>
          </a:p>
          <a:p>
            <a:pPr marL="687070" lvl="1">
              <a:buFont typeface="Times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</a:rPr>
              <a:t>Module 3: </a:t>
            </a:r>
            <a:r>
              <a:rPr lang="en-US" sz="1100" dirty="0" err="1">
                <a:latin typeface="Calibri"/>
                <a:ea typeface="Calibri"/>
                <a:cs typeface="Calibri"/>
              </a:rPr>
              <a:t>LiteLLM</a:t>
            </a:r>
            <a:r>
              <a:rPr lang="en-US" sz="1100" dirty="0">
                <a:latin typeface="Calibri"/>
                <a:ea typeface="Calibri"/>
                <a:cs typeface="Calibri"/>
              </a:rPr>
              <a:t> (0:35:20 – 0:43:47)</a:t>
            </a:r>
          </a:p>
          <a:p>
            <a:pPr marL="233045" indent="-233045"/>
            <a:r>
              <a:rPr lang="en-US" sz="1200" dirty="0" err="1">
                <a:latin typeface="Times New Roman"/>
                <a:ea typeface="Calibri"/>
                <a:cs typeface="Times New Roman"/>
              </a:rPr>
              <a:t>LiteLLM</a:t>
            </a:r>
            <a:r>
              <a:rPr lang="en-US" sz="1200" dirty="0">
                <a:latin typeface="Times New Roman"/>
                <a:ea typeface="Calibri"/>
                <a:cs typeface="Times New Roman"/>
              </a:rPr>
              <a:t>. (2025a). </a:t>
            </a:r>
            <a:r>
              <a:rPr lang="en-US" sz="1200" i="1" dirty="0" err="1">
                <a:latin typeface="Times New Roman"/>
                <a:ea typeface="Calibri"/>
                <a:cs typeface="Times New Roman"/>
              </a:rPr>
              <a:t>LiteLLM</a:t>
            </a:r>
            <a:r>
              <a:rPr lang="en-US" sz="1200" dirty="0">
                <a:latin typeface="Times New Roman"/>
                <a:ea typeface="Calibri"/>
                <a:cs typeface="Times New Roman"/>
              </a:rPr>
              <a:t>. Litellm.ai. </a:t>
            </a:r>
            <a:r>
              <a:rPr lang="en-US" sz="1200" dirty="0">
                <a:latin typeface="Times New Roman"/>
                <a:ea typeface="Calibri"/>
                <a:cs typeface="Times New Roman"/>
                <a:hlinkClick r:id="rId8"/>
              </a:rPr>
              <a:t>https://www.litellm.ai/</a:t>
            </a:r>
            <a:endParaRPr lang="en-US" sz="1200" dirty="0">
              <a:latin typeface="Times New Roman"/>
              <a:ea typeface="Calibri"/>
              <a:cs typeface="Times New Roman"/>
            </a:endParaRPr>
          </a:p>
          <a:p>
            <a:pPr marL="233045" indent="-233045"/>
            <a:r>
              <a:rPr lang="en-US" sz="1200" dirty="0">
                <a:latin typeface="Times New Roman"/>
                <a:ea typeface="Calibri"/>
                <a:cs typeface="Times New Roman"/>
              </a:rPr>
              <a:t>‌</a:t>
            </a:r>
            <a:r>
              <a:rPr lang="en-US" sz="1200" dirty="0" err="1">
                <a:ea typeface="+mn-lt"/>
                <a:cs typeface="+mn-lt"/>
              </a:rPr>
              <a:t>LiteLLM</a:t>
            </a:r>
            <a:r>
              <a:rPr lang="en-US" sz="1200" dirty="0">
                <a:ea typeface="+mn-lt"/>
                <a:cs typeface="+mn-lt"/>
              </a:rPr>
              <a:t>. (2025b). Life of a Request | </a:t>
            </a:r>
            <a:r>
              <a:rPr lang="en-US" sz="1200" dirty="0" err="1">
                <a:ea typeface="+mn-lt"/>
                <a:cs typeface="+mn-lt"/>
              </a:rPr>
              <a:t>liteLLM</a:t>
            </a:r>
            <a:r>
              <a:rPr lang="en-US" sz="1200" dirty="0">
                <a:ea typeface="+mn-lt"/>
                <a:cs typeface="+mn-lt"/>
              </a:rPr>
              <a:t>. Litellm.ai. </a:t>
            </a:r>
            <a:r>
              <a:rPr lang="en-US" sz="1200" dirty="0">
                <a:ea typeface="+mn-lt"/>
                <a:cs typeface="+mn-lt"/>
                <a:hlinkClick r:id="rId9"/>
              </a:rPr>
              <a:t>https://docs.litellm.ai/docs/proxy/architecture</a:t>
            </a:r>
            <a:endParaRPr lang="en-US" dirty="0">
              <a:latin typeface="Arial"/>
              <a:ea typeface="Calibri"/>
              <a:cs typeface="Arial"/>
            </a:endParaRPr>
          </a:p>
          <a:p>
            <a:pPr marL="233045" indent="-233045">
              <a:buNone/>
            </a:pPr>
            <a:r>
              <a:rPr lang="en-US" sz="1200" dirty="0">
                <a:latin typeface="Times New Roman"/>
                <a:ea typeface="Calibri"/>
                <a:cs typeface="Times New Roman"/>
              </a:rPr>
              <a:t>Google. (2025). </a:t>
            </a:r>
            <a:r>
              <a:rPr lang="en-US" sz="1200" i="1" dirty="0">
                <a:latin typeface="Times New Roman"/>
                <a:ea typeface="Calibri"/>
                <a:cs typeface="Times New Roman"/>
              </a:rPr>
              <a:t>Agent Development Kit</a:t>
            </a:r>
            <a:r>
              <a:rPr lang="en-US" sz="1200" dirty="0">
                <a:latin typeface="Times New Roman"/>
                <a:ea typeface="Calibri"/>
                <a:cs typeface="Times New Roman"/>
              </a:rPr>
              <a:t>. Github.io. </a:t>
            </a:r>
            <a:r>
              <a:rPr lang="en-US" sz="1200" dirty="0">
                <a:latin typeface="Times New Roman"/>
                <a:ea typeface="Calibri"/>
                <a:cs typeface="Times New Roman"/>
                <a:hlinkClick r:id="rId10"/>
              </a:rPr>
              <a:t>https://google.github.io/adk-docs/agents/llm-agents/#guiding-the-agent-instructions-instruction</a:t>
            </a:r>
            <a:endParaRPr lang="en-US" dirty="0">
              <a:cs typeface="Arial"/>
            </a:endParaRPr>
          </a:p>
          <a:p>
            <a:pPr marL="233045" indent="-233045">
              <a:buNone/>
            </a:pPr>
            <a:r>
              <a:rPr lang="en-US" sz="1200" dirty="0">
                <a:latin typeface="Times New Roman"/>
                <a:ea typeface="Calibri"/>
                <a:cs typeface="Times New Roman"/>
              </a:rPr>
              <a:t>‌</a:t>
            </a:r>
            <a:endParaRPr lang="en-US" dirty="0">
              <a:cs typeface="Arial"/>
            </a:endParaRPr>
          </a:p>
          <a:p>
            <a:pPr marL="233045" indent="-233045">
              <a:buNone/>
            </a:pPr>
            <a:endParaRPr lang="en-US" sz="1200">
              <a:latin typeface="Times New Roman"/>
              <a:ea typeface="Calibri"/>
              <a:cs typeface="Times New Roman"/>
            </a:endParaRPr>
          </a:p>
          <a:p>
            <a:pPr marL="0" indent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2092304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4F0E-1249-D476-6358-94DAB9451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780E-7DE8-EB34-6858-2E33CE861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4800"/>
            <a:ext cx="8299450" cy="9906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Q&amp;A</a:t>
            </a:r>
            <a:br>
              <a:rPr lang="en-US" sz="310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33031-773C-0A24-27A6-285427FC70E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23851" y="969962"/>
            <a:ext cx="5297487" cy="5202238"/>
          </a:xfrm>
        </p:spPr>
        <p:txBody>
          <a:bodyPr wrap="square" anchor="t">
            <a:noAutofit/>
          </a:bodyPr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kern="0">
              <a:ea typeface="Calibri"/>
              <a:cs typeface="Arial"/>
            </a:endParaRPr>
          </a:p>
        </p:txBody>
      </p:sp>
      <p:pic>
        <p:nvPicPr>
          <p:cNvPr id="4" name="Picture 3" descr="Questions and Answers">
            <a:extLst>
              <a:ext uri="{FF2B5EF4-FFF2-40B4-BE49-F238E27FC236}">
                <a16:creationId xmlns:a16="http://schemas.microsoft.com/office/drawing/2014/main" id="{5AB53C02-6176-4DE2-DE8A-18343B32E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338" y="2057400"/>
            <a:ext cx="3217862" cy="32178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708200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A0DB6-A2B7-7919-73A5-908DD4642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DD43-00B8-F03E-0589-CA6200A2C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3" y="304800"/>
            <a:ext cx="8299450" cy="990600"/>
          </a:xfrm>
        </p:spPr>
        <p:txBody>
          <a:bodyPr/>
          <a:lstStyle/>
          <a:p>
            <a:pPr marL="685800" indent="-685800"/>
            <a:r>
              <a:rPr lang="en-US" dirty="0"/>
              <a:t>Proxy</a:t>
            </a:r>
            <a:endParaRPr lang="en-US" dirty="0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A7D85-0555-BDE3-6C6A-643CE5270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18" y="1106993"/>
            <a:ext cx="8299450" cy="4906992"/>
          </a:xfrm>
        </p:spPr>
        <p:txBody>
          <a:bodyPr/>
          <a:lstStyle/>
          <a:p>
            <a:pPr marL="233045" indent="-233045"/>
            <a:r>
              <a:rPr lang="en-US" dirty="0">
                <a:ea typeface="+mn-lt"/>
                <a:cs typeface="+mn-lt"/>
              </a:rPr>
              <a:t>A proxy acts like a middleman:</a:t>
            </a:r>
          </a:p>
          <a:p>
            <a:pPr marL="687070" lvl="1">
              <a:buFont typeface="Courier New" pitchFamily="2" charset="2"/>
              <a:buChar char="o"/>
            </a:pPr>
            <a:r>
              <a:rPr lang="en-US" dirty="0">
                <a:ea typeface="+mn-lt"/>
                <a:cs typeface="+mn-lt"/>
              </a:rPr>
              <a:t>You send a request to the proxy.</a:t>
            </a:r>
          </a:p>
          <a:p>
            <a:pPr marL="687070" lvl="1">
              <a:buFont typeface="Courier New" pitchFamily="2" charset="2"/>
              <a:buChar char="o"/>
            </a:pPr>
            <a:r>
              <a:rPr lang="en-US" dirty="0">
                <a:ea typeface="+mn-lt"/>
                <a:cs typeface="+mn-lt"/>
              </a:rPr>
              <a:t>The proxy talks to the actual server.</a:t>
            </a:r>
          </a:p>
          <a:p>
            <a:pPr marL="687070" lvl="1">
              <a:buFont typeface="Courier New" pitchFamily="2" charset="2"/>
              <a:buChar char="o"/>
            </a:pPr>
            <a:r>
              <a:rPr lang="en-US" dirty="0">
                <a:ea typeface="+mn-lt"/>
                <a:cs typeface="+mn-lt"/>
              </a:rPr>
              <a:t>The proxy sends the server’s response back to </a:t>
            </a:r>
            <a:r>
              <a:rPr lang="en-US" dirty="0" err="1">
                <a:ea typeface="+mn-lt"/>
                <a:cs typeface="+mn-lt"/>
              </a:rPr>
              <a:t>you.In</a:t>
            </a:r>
            <a:r>
              <a:rPr lang="en-US" dirty="0">
                <a:ea typeface="+mn-lt"/>
                <a:cs typeface="+mn-lt"/>
              </a:rPr>
              <a:t> software (like </a:t>
            </a:r>
            <a:r>
              <a:rPr lang="en-US" dirty="0" err="1">
                <a:ea typeface="+mn-lt"/>
                <a:cs typeface="+mn-lt"/>
              </a:rPr>
              <a:t>LiteLLM</a:t>
            </a:r>
            <a:r>
              <a:rPr lang="en-US" dirty="0">
                <a:ea typeface="+mn-lt"/>
                <a:cs typeface="+mn-lt"/>
              </a:rPr>
              <a:t>):</a:t>
            </a:r>
            <a:endParaRPr lang="en-US">
              <a:cs typeface="Arial"/>
            </a:endParaRPr>
          </a:p>
          <a:p>
            <a:pPr marL="233045" indent="-233045"/>
            <a:r>
              <a:rPr lang="en-US" dirty="0">
                <a:ea typeface="+mn-lt"/>
                <a:cs typeface="+mn-lt"/>
              </a:rPr>
              <a:t>In software (like </a:t>
            </a:r>
            <a:r>
              <a:rPr lang="en-US" dirty="0" err="1">
                <a:ea typeface="+mn-lt"/>
                <a:cs typeface="+mn-lt"/>
              </a:rPr>
              <a:t>LiteLLM</a:t>
            </a:r>
            <a:r>
              <a:rPr lang="en-US" dirty="0">
                <a:ea typeface="+mn-lt"/>
                <a:cs typeface="+mn-lt"/>
              </a:rPr>
              <a:t>):</a:t>
            </a:r>
          </a:p>
          <a:p>
            <a:pPr marL="687070" lvl="1">
              <a:buFont typeface="Times" pitchFamily="2" charset="2"/>
              <a:buChar char="•"/>
            </a:pPr>
            <a:r>
              <a:rPr lang="en-US" dirty="0">
                <a:ea typeface="+mn-lt"/>
                <a:cs typeface="+mn-lt"/>
              </a:rPr>
              <a:t>The client (your app) sends a request to </a:t>
            </a:r>
            <a:r>
              <a:rPr lang="en-US" dirty="0" err="1">
                <a:ea typeface="+mn-lt"/>
                <a:cs typeface="+mn-lt"/>
              </a:rPr>
              <a:t>LiteLLM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cs typeface="Arial"/>
            </a:endParaRPr>
          </a:p>
          <a:p>
            <a:pPr marL="687070" lvl="1">
              <a:buFont typeface="Times" pitchFamily="2" charset="2"/>
              <a:buChar char="•"/>
            </a:pPr>
            <a:r>
              <a:rPr lang="en-US" dirty="0" err="1">
                <a:ea typeface="+mn-lt"/>
                <a:cs typeface="+mn-lt"/>
              </a:rPr>
              <a:t>LiteLLM</a:t>
            </a:r>
            <a:r>
              <a:rPr lang="en-US" dirty="0">
                <a:ea typeface="+mn-lt"/>
                <a:cs typeface="+mn-lt"/>
              </a:rPr>
              <a:t> (the proxy) forwards that request to the right LLM provider (like OpenAI or Anthropic).</a:t>
            </a:r>
            <a:endParaRPr lang="en-US" dirty="0">
              <a:cs typeface="Arial"/>
            </a:endParaRPr>
          </a:p>
          <a:p>
            <a:pPr marL="687070" lvl="1">
              <a:buFont typeface="Times" pitchFamily="2" charset="2"/>
              <a:buChar char="•"/>
            </a:pPr>
            <a:r>
              <a:rPr lang="en-US" dirty="0">
                <a:ea typeface="+mn-lt"/>
                <a:cs typeface="+mn-lt"/>
              </a:rPr>
              <a:t>It then returns the response to your app — all while handling auth, rate limits, and logging.</a:t>
            </a:r>
            <a:endParaRPr lang="en-US" dirty="0">
              <a:cs typeface="Arial"/>
            </a:endParaRPr>
          </a:p>
          <a:p>
            <a:pPr marL="687070" lvl="1">
              <a:buFont typeface="Times" pitchFamily="2" charset="2"/>
              <a:buChar char="•"/>
            </a:pPr>
            <a:endParaRPr lang="en-US">
              <a:cs typeface="Arial"/>
            </a:endParaRPr>
          </a:p>
          <a:p>
            <a:pPr marL="687070" lvl="1">
              <a:buFont typeface="Courier New" pitchFamily="2" charset="2"/>
              <a:buChar char="o"/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0754410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ACD83-3705-8919-9B88-A200D4E9B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493B-5372-AC78-4FF6-3A518C6E6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3" y="304800"/>
            <a:ext cx="8299450" cy="990600"/>
          </a:xfrm>
        </p:spPr>
        <p:txBody>
          <a:bodyPr/>
          <a:lstStyle/>
          <a:p>
            <a:pPr marL="685800" indent="-685800"/>
            <a:r>
              <a:rPr lang="en-US" dirty="0"/>
              <a:t>Proxy</a:t>
            </a:r>
            <a:endParaRPr lang="en-US" dirty="0">
              <a:cs typeface="Arial"/>
            </a:endParaRPr>
          </a:p>
        </p:txBody>
      </p:sp>
      <p:pic>
        <p:nvPicPr>
          <p:cNvPr id="6" name="Content Placeholder 5" descr="What is Proxy Server? - GeeksforGeeks">
            <a:extLst>
              <a:ext uri="{FF2B5EF4-FFF2-40B4-BE49-F238E27FC236}">
                <a16:creationId xmlns:a16="http://schemas.microsoft.com/office/drawing/2014/main" id="{3A8AB8E5-BB64-138E-24D5-B34C842C2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1016226" y="1941486"/>
            <a:ext cx="7107662" cy="282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61430825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25B07-D4FF-B515-C154-F6B96C94A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D48E0-6BCD-9B89-25C3-731EE582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3" y="304800"/>
            <a:ext cx="8299450" cy="990600"/>
          </a:xfrm>
        </p:spPr>
        <p:txBody>
          <a:bodyPr/>
          <a:lstStyle/>
          <a:p>
            <a:pPr marL="685800" indent="-685800"/>
            <a:r>
              <a:rPr lang="en-US" dirty="0">
                <a:ea typeface="+mj-lt"/>
                <a:cs typeface="+mj-lt"/>
              </a:rPr>
              <a:t>Why Use a Proxy Server?</a:t>
            </a:r>
            <a:endParaRPr lang="en-US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4C77D-42CD-56C7-9817-3F9DAD4F6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3045" indent="-233045"/>
            <a:r>
              <a:rPr lang="en-US" dirty="0">
                <a:ea typeface="+mn-lt"/>
                <a:cs typeface="+mn-lt"/>
              </a:rPr>
              <a:t>Abstraction &amp; Simplification</a:t>
            </a:r>
          </a:p>
          <a:p>
            <a:pPr marL="233045" indent="-233045"/>
            <a:r>
              <a:rPr lang="en-US" dirty="0">
                <a:ea typeface="+mn-lt"/>
                <a:cs typeface="+mn-lt"/>
              </a:rPr>
              <a:t>Flexibility &amp; </a:t>
            </a:r>
            <a:r>
              <a:rPr lang="en-US" dirty="0" err="1">
                <a:ea typeface="+mn-lt"/>
                <a:cs typeface="+mn-lt"/>
              </a:rPr>
              <a:t>Swapability</a:t>
            </a:r>
            <a:endParaRPr lang="en-US" dirty="0" err="1">
              <a:cs typeface="Arial"/>
            </a:endParaRPr>
          </a:p>
          <a:p>
            <a:pPr marL="233045" indent="-233045"/>
            <a:r>
              <a:rPr lang="en-US" dirty="0">
                <a:ea typeface="+mn-lt"/>
                <a:cs typeface="+mn-lt"/>
              </a:rPr>
              <a:t>Centralized Control</a:t>
            </a:r>
          </a:p>
          <a:p>
            <a:pPr marL="233045" indent="-233045"/>
            <a:r>
              <a:rPr lang="en-US" dirty="0">
                <a:ea typeface="+mn-lt"/>
                <a:cs typeface="+mn-lt"/>
              </a:rPr>
              <a:t>Logging &amp; Observability</a:t>
            </a:r>
            <a:endParaRPr lang="en-US" dirty="0">
              <a:cs typeface="Arial"/>
            </a:endParaRPr>
          </a:p>
          <a:p>
            <a:pPr marL="233045" indent="-233045"/>
            <a:r>
              <a:rPr lang="en-US" dirty="0">
                <a:ea typeface="+mn-lt"/>
                <a:cs typeface="+mn-lt"/>
              </a:rPr>
              <a:t>Security</a:t>
            </a:r>
          </a:p>
          <a:p>
            <a:pPr marL="233045" indent="-233045"/>
            <a:r>
              <a:rPr lang="en-US" dirty="0">
                <a:ea typeface="+mn-lt"/>
                <a:cs typeface="+mn-lt"/>
              </a:rPr>
              <a:t>Caching (Performance)</a:t>
            </a:r>
          </a:p>
          <a:p>
            <a:pPr marL="233045" indent="-233045"/>
            <a:r>
              <a:rPr lang="en-US" dirty="0">
                <a:ea typeface="+mn-lt"/>
                <a:cs typeface="+mn-lt"/>
              </a:rPr>
              <a:t>Load Balancing &amp; Resilience</a:t>
            </a:r>
          </a:p>
        </p:txBody>
      </p:sp>
    </p:spTree>
    <p:extLst>
      <p:ext uri="{BB962C8B-B14F-4D97-AF65-F5344CB8AC3E}">
        <p14:creationId xmlns:p14="http://schemas.microsoft.com/office/powerpoint/2010/main" val="2225321735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B8F19-9BAD-27A5-D9B1-015C7D4FE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5962C-FE2C-0689-119B-26EB3FDDD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3" y="304800"/>
            <a:ext cx="8299450" cy="990600"/>
          </a:xfrm>
        </p:spPr>
        <p:txBody>
          <a:bodyPr/>
          <a:lstStyle/>
          <a:p>
            <a:pPr marL="685800" indent="-685800"/>
            <a:r>
              <a:rPr lang="en-US" err="1"/>
              <a:t>LiteLLM</a:t>
            </a:r>
            <a:endParaRPr lang="en-US" err="1">
              <a:cs typeface="Arial"/>
            </a:endParaRP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EC4792-A028-D557-2D65-A470FDB04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422361" y="1627080"/>
            <a:ext cx="8299450" cy="3762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EB90CB-6277-7F57-F9D7-8C656A66ED6C}"/>
              </a:ext>
            </a:extLst>
          </p:cNvPr>
          <p:cNvSpPr txBox="1"/>
          <p:nvPr/>
        </p:nvSpPr>
        <p:spPr>
          <a:xfrm>
            <a:off x="3200400" y="571500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Times New Roman"/>
              </a:rPr>
              <a:t>(</a:t>
            </a:r>
            <a:r>
              <a:rPr lang="en-US" sz="1200" err="1">
                <a:latin typeface="Times New Roman"/>
              </a:rPr>
              <a:t>LiteLLM</a:t>
            </a:r>
            <a:r>
              <a:rPr lang="en-US" sz="1200">
                <a:latin typeface="Times New Roman"/>
              </a:rPr>
              <a:t>, 2025a)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64862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2043F-2BB3-250A-15CE-B44185407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1A802-3F38-457D-E8AA-6581715D8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3" y="304800"/>
            <a:ext cx="8299450" cy="990600"/>
          </a:xfrm>
        </p:spPr>
        <p:txBody>
          <a:bodyPr/>
          <a:lstStyle/>
          <a:p>
            <a:pPr marL="685800" indent="-685800"/>
            <a:r>
              <a:rPr lang="en-US" dirty="0" err="1"/>
              <a:t>LiteLLM</a:t>
            </a:r>
            <a:r>
              <a:rPr lang="en-US" dirty="0"/>
              <a:t> Architecture Overview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F35742-D947-00D3-1387-5AC0349AB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1722698" y="1295400"/>
            <a:ext cx="4790554" cy="3752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1A00FA-5CDE-45F3-8405-94A50D1F9668}"/>
              </a:ext>
            </a:extLst>
          </p:cNvPr>
          <p:cNvSpPr txBox="1"/>
          <p:nvPr/>
        </p:nvSpPr>
        <p:spPr>
          <a:xfrm>
            <a:off x="3200400" y="571500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Times New Roman"/>
              </a:rPr>
              <a:t>(</a:t>
            </a:r>
            <a:r>
              <a:rPr lang="en-US" sz="1200" err="1">
                <a:latin typeface="Times New Roman"/>
              </a:rPr>
              <a:t>LiteLLM</a:t>
            </a:r>
            <a:r>
              <a:rPr lang="en-US" sz="1200">
                <a:latin typeface="Times New Roman"/>
              </a:rPr>
              <a:t>, 2025a)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552251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F1A03-673D-8BC6-6EC2-664621298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083A5-802D-1DC1-0795-B1C2B4AC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3" y="304800"/>
            <a:ext cx="8299450" cy="990600"/>
          </a:xfrm>
        </p:spPr>
        <p:txBody>
          <a:bodyPr/>
          <a:lstStyle/>
          <a:p>
            <a:pPr marL="685800" indent="-685800"/>
            <a:r>
              <a:rPr lang="en-US" dirty="0"/>
              <a:t>System Design Components of </a:t>
            </a:r>
            <a:r>
              <a:rPr lang="en-US" dirty="0" err="1"/>
              <a:t>LiteLLM</a:t>
            </a:r>
          </a:p>
        </p:txBody>
      </p:sp>
      <p:pic>
        <p:nvPicPr>
          <p:cNvPr id="8" name="Content Placeholder 7" descr="Generated image">
            <a:extLst>
              <a:ext uri="{FF2B5EF4-FFF2-40B4-BE49-F238E27FC236}">
                <a16:creationId xmlns:a16="http://schemas.microsoft.com/office/drawing/2014/main" id="{3C76C3FD-FD72-AC5D-78E7-209C9A277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3195291" y="1299729"/>
            <a:ext cx="4217307" cy="4802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784834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A94C2-F7A4-F141-7673-4BD260038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C0B7C-E931-6F13-0AB0-8AEB5EABA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93" y="304800"/>
            <a:ext cx="8299450" cy="990600"/>
          </a:xfrm>
        </p:spPr>
        <p:txBody>
          <a:bodyPr/>
          <a:lstStyle/>
          <a:p>
            <a:pPr marL="685800" indent="-685800"/>
            <a:r>
              <a:rPr lang="en-US" err="1"/>
              <a:t>LiteLLM's</a:t>
            </a:r>
            <a:r>
              <a:rPr lang="en-US"/>
              <a:t> Life of a Request</a:t>
            </a:r>
            <a:endParaRPr lang="en-US">
              <a:cs typeface="Arial"/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741887-3D74-A747-6624-BDD35C2EC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83971" y="1835204"/>
            <a:ext cx="8982037" cy="3984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5D4E87-EA8C-0B91-9560-3A51329B2F32}"/>
              </a:ext>
            </a:extLst>
          </p:cNvPr>
          <p:cNvSpPr txBox="1"/>
          <p:nvPr/>
        </p:nvSpPr>
        <p:spPr>
          <a:xfrm>
            <a:off x="3200400" y="5818128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Times New Roman"/>
              </a:rPr>
              <a:t>(</a:t>
            </a:r>
            <a:r>
              <a:rPr lang="en-US" sz="1200" err="1">
                <a:latin typeface="Times New Roman"/>
              </a:rPr>
              <a:t>LiteLLM</a:t>
            </a:r>
            <a:r>
              <a:rPr lang="en-US" sz="1200">
                <a:latin typeface="Times New Roman"/>
              </a:rPr>
              <a:t>, 2025b)</a:t>
            </a:r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5513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1_Blank Presentation">
  <a:themeElements>
    <a:clrScheme name="1_Blank Presentation 2">
      <a:dk1>
        <a:srgbClr val="000000"/>
      </a:dk1>
      <a:lt1>
        <a:srgbClr val="FFFFFF"/>
      </a:lt1>
      <a:dk2>
        <a:srgbClr val="204F91"/>
      </a:dk2>
      <a:lt2>
        <a:srgbClr val="A1A8AD"/>
      </a:lt2>
      <a:accent1>
        <a:srgbClr val="38629C"/>
      </a:accent1>
      <a:accent2>
        <a:srgbClr val="FE9901"/>
      </a:accent2>
      <a:accent3>
        <a:srgbClr val="FFFFFF"/>
      </a:accent3>
      <a:accent4>
        <a:srgbClr val="000000"/>
      </a:accent4>
      <a:accent5>
        <a:srgbClr val="AEB7CB"/>
      </a:accent5>
      <a:accent6>
        <a:srgbClr val="E68A01"/>
      </a:accent6>
      <a:hlink>
        <a:srgbClr val="7DBA00"/>
      </a:hlink>
      <a:folHlink>
        <a:srgbClr val="9C1F2E"/>
      </a:folHlink>
    </a:clrScheme>
    <a:fontScheme name="1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204F91"/>
        </a:dk2>
        <a:lt2>
          <a:srgbClr val="A1A8AD"/>
        </a:lt2>
        <a:accent1>
          <a:srgbClr val="38629C"/>
        </a:accent1>
        <a:accent2>
          <a:srgbClr val="FE9901"/>
        </a:accent2>
        <a:accent3>
          <a:srgbClr val="FFFFFF"/>
        </a:accent3>
        <a:accent4>
          <a:srgbClr val="000000"/>
        </a:accent4>
        <a:accent5>
          <a:srgbClr val="AEB7CB"/>
        </a:accent5>
        <a:accent6>
          <a:srgbClr val="E68A01"/>
        </a:accent6>
        <a:hlink>
          <a:srgbClr val="7DBA00"/>
        </a:hlink>
        <a:folHlink>
          <a:srgbClr val="9C1F2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FF"/>
        </a:lt1>
        <a:dk2>
          <a:srgbClr val="003366"/>
        </a:dk2>
        <a:lt2>
          <a:srgbClr val="A1A8AD"/>
        </a:lt2>
        <a:accent1>
          <a:srgbClr val="A8C77F"/>
        </a:accent1>
        <a:accent2>
          <a:srgbClr val="547933"/>
        </a:accent2>
        <a:accent3>
          <a:srgbClr val="FFFFFF"/>
        </a:accent3>
        <a:accent4>
          <a:srgbClr val="000000"/>
        </a:accent4>
        <a:accent5>
          <a:srgbClr val="D1E0C0"/>
        </a:accent5>
        <a:accent6>
          <a:srgbClr val="4B6D2D"/>
        </a:accent6>
        <a:hlink>
          <a:srgbClr val="E6851A"/>
        </a:hlink>
        <a:folHlink>
          <a:srgbClr val="9C1F2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4D7D35"/>
        </a:dk2>
        <a:lt2>
          <a:srgbClr val="91B3BD"/>
        </a:lt2>
        <a:accent1>
          <a:srgbClr val="49699D"/>
        </a:accent1>
        <a:accent2>
          <a:srgbClr val="D2E0BA"/>
        </a:accent2>
        <a:accent3>
          <a:srgbClr val="FFFFFF"/>
        </a:accent3>
        <a:accent4>
          <a:srgbClr val="000000"/>
        </a:accent4>
        <a:accent5>
          <a:srgbClr val="B1B9CC"/>
        </a:accent5>
        <a:accent6>
          <a:srgbClr val="BECBA8"/>
        </a:accent6>
        <a:hlink>
          <a:srgbClr val="704A6E"/>
        </a:hlink>
        <a:folHlink>
          <a:srgbClr val="94809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4D7D35"/>
        </a:dk2>
        <a:lt2>
          <a:srgbClr val="91B3BD"/>
        </a:lt2>
        <a:accent1>
          <a:srgbClr val="49699D"/>
        </a:accent1>
        <a:accent2>
          <a:srgbClr val="C57F21"/>
        </a:accent2>
        <a:accent3>
          <a:srgbClr val="FFFFFF"/>
        </a:accent3>
        <a:accent4>
          <a:srgbClr val="000000"/>
        </a:accent4>
        <a:accent5>
          <a:srgbClr val="B1B9CC"/>
        </a:accent5>
        <a:accent6>
          <a:srgbClr val="B2721D"/>
        </a:accent6>
        <a:hlink>
          <a:srgbClr val="704A6E"/>
        </a:hlink>
        <a:folHlink>
          <a:srgbClr val="94809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3366"/>
        </a:dk1>
        <a:lt1>
          <a:srgbClr val="FFFFFF"/>
        </a:lt1>
        <a:dk2>
          <a:srgbClr val="204F91"/>
        </a:dk2>
        <a:lt2>
          <a:srgbClr val="A1A8AD"/>
        </a:lt2>
        <a:accent1>
          <a:srgbClr val="73B244"/>
        </a:accent1>
        <a:accent2>
          <a:srgbClr val="932121"/>
        </a:accent2>
        <a:accent3>
          <a:srgbClr val="FFFFFF"/>
        </a:accent3>
        <a:accent4>
          <a:srgbClr val="002A56"/>
        </a:accent4>
        <a:accent5>
          <a:srgbClr val="BCD5B0"/>
        </a:accent5>
        <a:accent6>
          <a:srgbClr val="851D1D"/>
        </a:accent6>
        <a:hlink>
          <a:srgbClr val="67983A"/>
        </a:hlink>
        <a:folHlink>
          <a:srgbClr val="315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3366"/>
        </a:dk1>
        <a:lt1>
          <a:srgbClr val="FFFFFF"/>
        </a:lt1>
        <a:dk2>
          <a:srgbClr val="204F91"/>
        </a:dk2>
        <a:lt2>
          <a:srgbClr val="A1A8AD"/>
        </a:lt2>
        <a:accent1>
          <a:srgbClr val="D7D214"/>
        </a:accent1>
        <a:accent2>
          <a:srgbClr val="932121"/>
        </a:accent2>
        <a:accent3>
          <a:srgbClr val="FFFFFF"/>
        </a:accent3>
        <a:accent4>
          <a:srgbClr val="002A56"/>
        </a:accent4>
        <a:accent5>
          <a:srgbClr val="E8E5AA"/>
        </a:accent5>
        <a:accent6>
          <a:srgbClr val="851D1D"/>
        </a:accent6>
        <a:hlink>
          <a:srgbClr val="67983A"/>
        </a:hlink>
        <a:folHlink>
          <a:srgbClr val="315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8">
        <a:dk1>
          <a:srgbClr val="000000"/>
        </a:dk1>
        <a:lt1>
          <a:srgbClr val="FFFFFF"/>
        </a:lt1>
        <a:dk2>
          <a:srgbClr val="4D7D35"/>
        </a:dk2>
        <a:lt2>
          <a:srgbClr val="91B3BD"/>
        </a:lt2>
        <a:accent1>
          <a:srgbClr val="49699D"/>
        </a:accent1>
        <a:accent2>
          <a:srgbClr val="DD9043"/>
        </a:accent2>
        <a:accent3>
          <a:srgbClr val="FFFFFF"/>
        </a:accent3>
        <a:accent4>
          <a:srgbClr val="000000"/>
        </a:accent4>
        <a:accent5>
          <a:srgbClr val="B1B9CC"/>
        </a:accent5>
        <a:accent6>
          <a:srgbClr val="C8823C"/>
        </a:accent6>
        <a:hlink>
          <a:srgbClr val="704A6E"/>
        </a:hlink>
        <a:folHlink>
          <a:srgbClr val="9480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ank Presentation">
  <a:themeElements>
    <a:clrScheme name="Blank Presentation 2">
      <a:dk1>
        <a:srgbClr val="000000"/>
      </a:dk1>
      <a:lt1>
        <a:srgbClr val="FFFFFF"/>
      </a:lt1>
      <a:dk2>
        <a:srgbClr val="204F91"/>
      </a:dk2>
      <a:lt2>
        <a:srgbClr val="A1A8AD"/>
      </a:lt2>
      <a:accent1>
        <a:srgbClr val="38629C"/>
      </a:accent1>
      <a:accent2>
        <a:srgbClr val="FE9901"/>
      </a:accent2>
      <a:accent3>
        <a:srgbClr val="FFFFFF"/>
      </a:accent3>
      <a:accent4>
        <a:srgbClr val="000000"/>
      </a:accent4>
      <a:accent5>
        <a:srgbClr val="AEB7CB"/>
      </a:accent5>
      <a:accent6>
        <a:srgbClr val="E68A01"/>
      </a:accent6>
      <a:hlink>
        <a:srgbClr val="7DBA00"/>
      </a:hlink>
      <a:folHlink>
        <a:srgbClr val="9C1F2E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204F91"/>
        </a:dk2>
        <a:lt2>
          <a:srgbClr val="A1A8AD"/>
        </a:lt2>
        <a:accent1>
          <a:srgbClr val="38629C"/>
        </a:accent1>
        <a:accent2>
          <a:srgbClr val="FE9901"/>
        </a:accent2>
        <a:accent3>
          <a:srgbClr val="FFFFFF"/>
        </a:accent3>
        <a:accent4>
          <a:srgbClr val="000000"/>
        </a:accent4>
        <a:accent5>
          <a:srgbClr val="AEB7CB"/>
        </a:accent5>
        <a:accent6>
          <a:srgbClr val="E68A01"/>
        </a:accent6>
        <a:hlink>
          <a:srgbClr val="7DBA00"/>
        </a:hlink>
        <a:folHlink>
          <a:srgbClr val="9C1F2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3366"/>
        </a:dk2>
        <a:lt2>
          <a:srgbClr val="A1A8AD"/>
        </a:lt2>
        <a:accent1>
          <a:srgbClr val="A8C77F"/>
        </a:accent1>
        <a:accent2>
          <a:srgbClr val="547933"/>
        </a:accent2>
        <a:accent3>
          <a:srgbClr val="FFFFFF"/>
        </a:accent3>
        <a:accent4>
          <a:srgbClr val="000000"/>
        </a:accent4>
        <a:accent5>
          <a:srgbClr val="D1E0C0"/>
        </a:accent5>
        <a:accent6>
          <a:srgbClr val="4B6D2D"/>
        </a:accent6>
        <a:hlink>
          <a:srgbClr val="E6851A"/>
        </a:hlink>
        <a:folHlink>
          <a:srgbClr val="9C1F2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4D7D35"/>
        </a:dk2>
        <a:lt2>
          <a:srgbClr val="91B3BD"/>
        </a:lt2>
        <a:accent1>
          <a:srgbClr val="49699D"/>
        </a:accent1>
        <a:accent2>
          <a:srgbClr val="D2E0BA"/>
        </a:accent2>
        <a:accent3>
          <a:srgbClr val="FFFFFF"/>
        </a:accent3>
        <a:accent4>
          <a:srgbClr val="000000"/>
        </a:accent4>
        <a:accent5>
          <a:srgbClr val="B1B9CC"/>
        </a:accent5>
        <a:accent6>
          <a:srgbClr val="BECBA8"/>
        </a:accent6>
        <a:hlink>
          <a:srgbClr val="704A6E"/>
        </a:hlink>
        <a:folHlink>
          <a:srgbClr val="94809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4D7D35"/>
        </a:dk2>
        <a:lt2>
          <a:srgbClr val="91B3BD"/>
        </a:lt2>
        <a:accent1>
          <a:srgbClr val="49699D"/>
        </a:accent1>
        <a:accent2>
          <a:srgbClr val="C57F21"/>
        </a:accent2>
        <a:accent3>
          <a:srgbClr val="FFFFFF"/>
        </a:accent3>
        <a:accent4>
          <a:srgbClr val="000000"/>
        </a:accent4>
        <a:accent5>
          <a:srgbClr val="B1B9CC"/>
        </a:accent5>
        <a:accent6>
          <a:srgbClr val="B2721D"/>
        </a:accent6>
        <a:hlink>
          <a:srgbClr val="704A6E"/>
        </a:hlink>
        <a:folHlink>
          <a:srgbClr val="94809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3366"/>
        </a:dk1>
        <a:lt1>
          <a:srgbClr val="FFFFFF"/>
        </a:lt1>
        <a:dk2>
          <a:srgbClr val="204F91"/>
        </a:dk2>
        <a:lt2>
          <a:srgbClr val="A1A8AD"/>
        </a:lt2>
        <a:accent1>
          <a:srgbClr val="73B244"/>
        </a:accent1>
        <a:accent2>
          <a:srgbClr val="932121"/>
        </a:accent2>
        <a:accent3>
          <a:srgbClr val="FFFFFF"/>
        </a:accent3>
        <a:accent4>
          <a:srgbClr val="002A56"/>
        </a:accent4>
        <a:accent5>
          <a:srgbClr val="BCD5B0"/>
        </a:accent5>
        <a:accent6>
          <a:srgbClr val="851D1D"/>
        </a:accent6>
        <a:hlink>
          <a:srgbClr val="67983A"/>
        </a:hlink>
        <a:folHlink>
          <a:srgbClr val="315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3366"/>
        </a:dk1>
        <a:lt1>
          <a:srgbClr val="FFFFFF"/>
        </a:lt1>
        <a:dk2>
          <a:srgbClr val="204F91"/>
        </a:dk2>
        <a:lt2>
          <a:srgbClr val="A1A8AD"/>
        </a:lt2>
        <a:accent1>
          <a:srgbClr val="D7D214"/>
        </a:accent1>
        <a:accent2>
          <a:srgbClr val="932121"/>
        </a:accent2>
        <a:accent3>
          <a:srgbClr val="FFFFFF"/>
        </a:accent3>
        <a:accent4>
          <a:srgbClr val="002A56"/>
        </a:accent4>
        <a:accent5>
          <a:srgbClr val="E8E5AA"/>
        </a:accent5>
        <a:accent6>
          <a:srgbClr val="851D1D"/>
        </a:accent6>
        <a:hlink>
          <a:srgbClr val="67983A"/>
        </a:hlink>
        <a:folHlink>
          <a:srgbClr val="315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0000"/>
        </a:dk1>
        <a:lt1>
          <a:srgbClr val="FFFFFF"/>
        </a:lt1>
        <a:dk2>
          <a:srgbClr val="4D7D35"/>
        </a:dk2>
        <a:lt2>
          <a:srgbClr val="91B3BD"/>
        </a:lt2>
        <a:accent1>
          <a:srgbClr val="49699D"/>
        </a:accent1>
        <a:accent2>
          <a:srgbClr val="DD9043"/>
        </a:accent2>
        <a:accent3>
          <a:srgbClr val="FFFFFF"/>
        </a:accent3>
        <a:accent4>
          <a:srgbClr val="000000"/>
        </a:accent4>
        <a:accent5>
          <a:srgbClr val="B1B9CC"/>
        </a:accent5>
        <a:accent6>
          <a:srgbClr val="C8823C"/>
        </a:accent6>
        <a:hlink>
          <a:srgbClr val="704A6E"/>
        </a:hlink>
        <a:folHlink>
          <a:srgbClr val="9480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95b2506-1074-4ddc-af93-d4437205e20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34AF10A37F87B43970F7CFB5E84EB76" ma:contentTypeVersion="18" ma:contentTypeDescription="Create a new document." ma:contentTypeScope="" ma:versionID="c4f7f51279b101b8e2ea9dfefd5aedc4">
  <xsd:schema xmlns:xsd="http://www.w3.org/2001/XMLSchema" xmlns:xs="http://www.w3.org/2001/XMLSchema" xmlns:p="http://schemas.microsoft.com/office/2006/metadata/properties" xmlns:ns3="995b2506-1074-4ddc-af93-d4437205e205" xmlns:ns4="8b5094ac-e50c-4f5c-965f-37193990e5fe" targetNamespace="http://schemas.microsoft.com/office/2006/metadata/properties" ma:root="true" ma:fieldsID="4edb0567b8f1bb119c9cfada057e0655" ns3:_="" ns4:_="">
    <xsd:import namespace="995b2506-1074-4ddc-af93-d4437205e205"/>
    <xsd:import namespace="8b5094ac-e50c-4f5c-965f-37193990e5f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5b2506-1074-4ddc-af93-d4437205e2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5094ac-e50c-4f5c-965f-37193990e5f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631FD6-F46F-4B37-B428-F5F67A7DF9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3C4810-6A33-47CD-8CA6-3C4148A93C60}">
  <ds:schemaRefs>
    <ds:schemaRef ds:uri="8b5094ac-e50c-4f5c-965f-37193990e5fe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995b2506-1074-4ddc-af93-d4437205e205"/>
  </ds:schemaRefs>
</ds:datastoreItem>
</file>

<file path=customXml/itemProps3.xml><?xml version="1.0" encoding="utf-8"?>
<ds:datastoreItem xmlns:ds="http://schemas.openxmlformats.org/officeDocument/2006/customXml" ds:itemID="{90C580B5-6581-42D1-B7AF-186829A226D6}">
  <ds:schemaRefs>
    <ds:schemaRef ds:uri="8b5094ac-e50c-4f5c-965f-37193990e5fe"/>
    <ds:schemaRef ds:uri="995b2506-1074-4ddc-af93-d4437205e20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b3fa96d9-f515-4662-add7-63d854e39e63}" enabled="0" method="" siteId="{b3fa96d9-f515-4662-add7-63d854e39e6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ppt_template</Template>
  <TotalTime>18</TotalTime>
  <Words>3413</Words>
  <Application>Microsoft Office PowerPoint</Application>
  <PresentationFormat>On-screen Show (4:3)</PresentationFormat>
  <Paragraphs>417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1_Blank Presentation</vt:lpstr>
      <vt:lpstr>Blank Presentation</vt:lpstr>
      <vt:lpstr>CS630 AI Agent Engineering Module 03 Experiencing LiteLLM and OpenRouter </vt:lpstr>
      <vt:lpstr>Unified Proxy</vt:lpstr>
      <vt:lpstr>Proxy</vt:lpstr>
      <vt:lpstr>Proxy</vt:lpstr>
      <vt:lpstr>Why Use a Proxy Server?</vt:lpstr>
      <vt:lpstr>LiteLLM</vt:lpstr>
      <vt:lpstr>LiteLLM Architecture Overview</vt:lpstr>
      <vt:lpstr>System Design Components of LiteLLM</vt:lpstr>
      <vt:lpstr>LiteLLM's Life of a Request</vt:lpstr>
      <vt:lpstr>OpenRouter</vt:lpstr>
      <vt:lpstr>LiteLLM vs OpenRouter: What's the Difference?</vt:lpstr>
      <vt:lpstr>LiteLLM vs OpenRouter: What's the Difference?</vt:lpstr>
      <vt:lpstr>LiteLLM and OpenRouter</vt:lpstr>
      <vt:lpstr>ADK, LiteLLM and OpenRouter</vt:lpstr>
      <vt:lpstr>Why Use This Setup?</vt:lpstr>
      <vt:lpstr>Is LiteLLM not unified proxy if used with OpenRouter?</vt:lpstr>
      <vt:lpstr>So what's the difference?</vt:lpstr>
      <vt:lpstr>OpenRouter is the Unified Proxy</vt:lpstr>
      <vt:lpstr>Can we used LiteLLM with OpenRouter?</vt:lpstr>
      <vt:lpstr>Benefits of using LiteLLM directly</vt:lpstr>
      <vt:lpstr>Cons without OpenRouter</vt:lpstr>
      <vt:lpstr>dad_joke_agent with LiteLLM class diargram</vt:lpstr>
      <vt:lpstr>dad_joke_agent with LiteLLM deployment diagram</vt:lpstr>
      <vt:lpstr>References</vt:lpstr>
      <vt:lpstr>Q&amp;A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Logan Para</dc:creator>
  <cp:lastModifiedBy>Clark Jason Ngo</cp:lastModifiedBy>
  <cp:revision>90</cp:revision>
  <cp:lastPrinted>2014-07-14T18:25:42Z</cp:lastPrinted>
  <dcterms:created xsi:type="dcterms:W3CDTF">2010-12-08T20:24:10Z</dcterms:created>
  <dcterms:modified xsi:type="dcterms:W3CDTF">2025-08-12T17:31:31Z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0x010100934AF10A37F87B43970F7CFB5E84EB76</vt:lpwstr>
  </property>
</Properties>
</file>